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56" r:id="rId2"/>
    <p:sldId id="269" r:id="rId3"/>
    <p:sldId id="257" r:id="rId4"/>
    <p:sldId id="270" r:id="rId5"/>
    <p:sldId id="258" r:id="rId6"/>
    <p:sldId id="259" r:id="rId7"/>
    <p:sldId id="260" r:id="rId8"/>
    <p:sldId id="261" r:id="rId9"/>
    <p:sldId id="262" r:id="rId10"/>
    <p:sldId id="263" r:id="rId11"/>
    <p:sldId id="264" r:id="rId12"/>
    <p:sldId id="265" r:id="rId13"/>
    <p:sldId id="266" r:id="rId14"/>
    <p:sldId id="267" r:id="rId15"/>
    <p:sldId id="271" r:id="rId16"/>
    <p:sldId id="272" r:id="rId17"/>
    <p:sldId id="274" r:id="rId18"/>
    <p:sldId id="273" r:id="rId19"/>
    <p:sldId id="275" r:id="rId20"/>
    <p:sldId id="268" r:id="rId21"/>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1" d="100"/>
          <a:sy n="61" d="100"/>
        </p:scale>
        <p:origin x="-408"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CO" dirty="0"/>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52F72FB-EBA0-4D12-B088-12FF19C5454F}" type="datetimeFigureOut">
              <a:rPr lang="es-CO" smtClean="0"/>
              <a:t>30/03/2014</a:t>
            </a:fld>
            <a:endParaRPr lang="es-CO" dirty="0"/>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CO" dirty="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CO" dirty="0"/>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0823621-C4A2-4590-B43D-AA10962F7409}" type="slidenum">
              <a:rPr lang="es-CO" smtClean="0"/>
              <a:t>‹Nº›</a:t>
            </a:fld>
            <a:endParaRPr lang="es-CO" dirty="0"/>
          </a:p>
        </p:txBody>
      </p:sp>
    </p:spTree>
    <p:extLst>
      <p:ext uri="{BB962C8B-B14F-4D97-AF65-F5344CB8AC3E}">
        <p14:creationId xmlns:p14="http://schemas.microsoft.com/office/powerpoint/2010/main" val="33555853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50823621-C4A2-4590-B43D-AA10962F7409}" type="slidenum">
              <a:rPr lang="es-CO" smtClean="0"/>
              <a:t>16</a:t>
            </a:fld>
            <a:endParaRPr lang="es-CO" dirty="0"/>
          </a:p>
        </p:txBody>
      </p:sp>
    </p:spTree>
    <p:extLst>
      <p:ext uri="{BB962C8B-B14F-4D97-AF65-F5344CB8AC3E}">
        <p14:creationId xmlns:p14="http://schemas.microsoft.com/office/powerpoint/2010/main" val="38664712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30/03/2014</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30/03/2014</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30/03/2014</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30/03/2014</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30/03/2014</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30/03/2014</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30/03/2014</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30/03/2014</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30/03/2014</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30/03/2014</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30/03/2014</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30/03/2014</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hyperlink" Target="http://www.youtube.com/watch?v=tb2Kl54R8SY"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683568" y="548680"/>
            <a:ext cx="7772400" cy="1470025"/>
          </a:xfrm>
        </p:spPr>
        <p:txBody>
          <a:bodyPr>
            <a:noAutofit/>
          </a:bodyPr>
          <a:lstStyle/>
          <a:p>
            <a:r>
              <a:rPr lang="es-CO" sz="4800" b="1" i="1" dirty="0" smtClean="0">
                <a:solidFill>
                  <a:srgbClr val="FF0000"/>
                </a:solidFill>
                <a:effectLst>
                  <a:outerShdw blurRad="38100" dist="38100" dir="2700000" algn="tl">
                    <a:srgbClr val="000000">
                      <a:alpha val="43137"/>
                    </a:srgbClr>
                  </a:outerShdw>
                </a:effectLst>
              </a:rPr>
              <a:t>CUMPLIMIENTO PROFETICO: ECUMENISMO</a:t>
            </a:r>
            <a:endParaRPr lang="es-CO" sz="4800" b="1" i="1" dirty="0">
              <a:solidFill>
                <a:srgbClr val="FF0000"/>
              </a:solidFill>
              <a:effectLst>
                <a:outerShdw blurRad="38100" dist="38100" dir="2700000" algn="tl">
                  <a:srgbClr val="000000">
                    <a:alpha val="43137"/>
                  </a:srgbClr>
                </a:outerShdw>
              </a:effectLst>
            </a:endParaRPr>
          </a:p>
        </p:txBody>
      </p:sp>
      <p:sp>
        <p:nvSpPr>
          <p:cNvPr id="3" name="2 Subtítulo"/>
          <p:cNvSpPr>
            <a:spLocks noGrp="1"/>
          </p:cNvSpPr>
          <p:nvPr>
            <p:ph type="subTitle" idx="1"/>
          </p:nvPr>
        </p:nvSpPr>
        <p:spPr>
          <a:xfrm>
            <a:off x="1187624" y="5733256"/>
            <a:ext cx="6400800" cy="841648"/>
          </a:xfrm>
        </p:spPr>
        <p:txBody>
          <a:bodyPr>
            <a:normAutofit fontScale="25000" lnSpcReduction="20000"/>
          </a:bodyPr>
          <a:lstStyle/>
          <a:p>
            <a:endParaRPr lang="es-CO" dirty="0" smtClean="0"/>
          </a:p>
          <a:p>
            <a:endParaRPr lang="es-CO" dirty="0"/>
          </a:p>
          <a:p>
            <a:r>
              <a:rPr lang="es-CO" sz="12800" b="1" dirty="0" smtClean="0">
                <a:solidFill>
                  <a:srgbClr val="FF0000"/>
                </a:solidFill>
              </a:rPr>
              <a:t>TEXTO.LUC.21:28.</a:t>
            </a:r>
            <a:endParaRPr lang="es-CO" sz="12800" b="1" dirty="0">
              <a:solidFill>
                <a:srgbClr val="FF0000"/>
              </a:solidFill>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5696" y="2226864"/>
            <a:ext cx="5112568" cy="34343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53215883"/>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Autofit/>
          </a:bodyPr>
          <a:lstStyle/>
          <a:p>
            <a:r>
              <a:rPr lang="es-CO" b="1" dirty="0">
                <a:effectLst>
                  <a:outerShdw blurRad="38100" dist="38100" dir="2700000" algn="tl">
                    <a:srgbClr val="000000">
                      <a:alpha val="43137"/>
                    </a:srgbClr>
                  </a:outerShdw>
                </a:effectLst>
              </a:rPr>
              <a:t>CUMPLIMIENTO PROFETICO, ECUMENISMO</a:t>
            </a:r>
          </a:p>
        </p:txBody>
      </p:sp>
      <p:sp>
        <p:nvSpPr>
          <p:cNvPr id="3" name="2 Marcador de contenido"/>
          <p:cNvSpPr>
            <a:spLocks noGrp="1"/>
          </p:cNvSpPr>
          <p:nvPr>
            <p:ph idx="1"/>
          </p:nvPr>
        </p:nvSpPr>
        <p:spPr>
          <a:xfrm>
            <a:off x="457200" y="1600200"/>
            <a:ext cx="8435280" cy="5069160"/>
          </a:xfrm>
          <a:solidFill>
            <a:schemeClr val="accent3">
              <a:lumMod val="60000"/>
              <a:lumOff val="40000"/>
            </a:schemeClr>
          </a:solidFill>
        </p:spPr>
        <p:txBody>
          <a:bodyPr>
            <a:normAutofit fontScale="85000" lnSpcReduction="20000"/>
          </a:bodyPr>
          <a:lstStyle/>
          <a:p>
            <a:pPr marL="0" indent="0" algn="ctr">
              <a:buNone/>
            </a:pPr>
            <a:r>
              <a:rPr lang="es-CO" dirty="0"/>
              <a:t>U</a:t>
            </a:r>
            <a:r>
              <a:rPr lang="es-CO" dirty="0" smtClean="0"/>
              <a:t>n acontecimiento previo a la ley dominical, que como usted sabe, sucederá poco antes de la segunda venida de Cristo, debe realizarse la unión de todas las iglesias cristiana, lo que se conoce como «ecumenismo»,  </a:t>
            </a:r>
            <a:r>
              <a:rPr lang="es-CO" dirty="0" smtClean="0">
                <a:solidFill>
                  <a:srgbClr val="FF0000"/>
                </a:solidFill>
              </a:rPr>
              <a:t>Luc.21:28</a:t>
            </a:r>
            <a:r>
              <a:rPr lang="es-CO" dirty="0" smtClean="0"/>
              <a:t> dice: </a:t>
            </a:r>
          </a:p>
          <a:p>
            <a:pPr marL="0" indent="0" algn="ctr">
              <a:buNone/>
            </a:pPr>
            <a:r>
              <a:rPr lang="es-CO" dirty="0" smtClean="0"/>
              <a:t>«</a:t>
            </a:r>
            <a:r>
              <a:rPr lang="es-CO" dirty="0" smtClean="0">
                <a:latin typeface="Agency FB" pitchFamily="34" charset="0"/>
              </a:rPr>
              <a:t>Cuando </a:t>
            </a:r>
            <a:r>
              <a:rPr lang="es-CO" dirty="0">
                <a:latin typeface="Agency FB" pitchFamily="34" charset="0"/>
              </a:rPr>
              <a:t>estas cosas comiencen a suceder, erguíos y levantad vuestra cabeza, porque vuestra redención está </a:t>
            </a:r>
            <a:r>
              <a:rPr lang="es-CO" dirty="0" smtClean="0">
                <a:latin typeface="Agency FB" pitchFamily="34" charset="0"/>
              </a:rPr>
              <a:t>cerca</a:t>
            </a:r>
            <a:r>
              <a:rPr lang="es-CO" dirty="0" smtClean="0"/>
              <a:t>».</a:t>
            </a:r>
          </a:p>
          <a:p>
            <a:pPr marL="0" indent="0" algn="ctr">
              <a:buNone/>
            </a:pPr>
            <a:r>
              <a:rPr lang="es-CO" dirty="0" smtClean="0"/>
              <a:t>En cumplimiento de esta profecía, actualmente se están desarrollando quizá sin que usted lo perciba, los acontecimientos que finalmente desencadenarán en dicha ley, y por ende, la persecución de los que no se unan. </a:t>
            </a:r>
            <a:endParaRPr lang="es-CO" dirty="0"/>
          </a:p>
          <a:p>
            <a:pPr marL="0" indent="0" algn="ctr">
              <a:buNone/>
            </a:pPr>
            <a:r>
              <a:rPr lang="es-CO" dirty="0" smtClean="0"/>
              <a:t>Es por ello que, a continuación deseo compartir con usted las diferentes reuniones realizadas por la iglesia Católica Romana con otras iglesias.</a:t>
            </a:r>
            <a:endParaRPr lang="es-CO" dirty="0"/>
          </a:p>
        </p:txBody>
      </p:sp>
    </p:spTree>
    <p:extLst>
      <p:ext uri="{BB962C8B-B14F-4D97-AF65-F5344CB8AC3E}">
        <p14:creationId xmlns:p14="http://schemas.microsoft.com/office/powerpoint/2010/main" val="351917413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1"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wheel(1)">
                                      <p:cBhvr>
                                        <p:cTn id="21" dur="2000"/>
                                        <p:tgtEl>
                                          <p:spTgt spid="3">
                                            <p:txEl>
                                              <p:pRg st="2" end="2"/>
                                            </p:txEl>
                                          </p:spTgt>
                                        </p:tgtEl>
                                      </p:cBhvr>
                                    </p:animEffect>
                                  </p:childTnLst>
                                </p:cTn>
                              </p:par>
                              <p:par>
                                <p:cTn id="22" presetID="21" presetClass="entr" presetSubtype="1" fill="hold" nodeType="with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Effect transition="in" filter="wheel(1)">
                                      <p:cBhvr>
                                        <p:cTn id="24"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CO" sz="3200" dirty="0" smtClean="0"/>
              <a:t>Papa </a:t>
            </a:r>
            <a:r>
              <a:rPr lang="es-CO" sz="3200" dirty="0"/>
              <a:t>Francisco: El Señor ofrece la salvación a través de su Cuerpo, la Iglesia</a:t>
            </a:r>
          </a:p>
        </p:txBody>
      </p:sp>
      <p:sp>
        <p:nvSpPr>
          <p:cNvPr id="3" name="2 Marcador de contenido"/>
          <p:cNvSpPr>
            <a:spLocks noGrp="1"/>
          </p:cNvSpPr>
          <p:nvPr>
            <p:ph idx="1"/>
          </p:nvPr>
        </p:nvSpPr>
        <p:spPr>
          <a:xfrm>
            <a:off x="457200" y="1600201"/>
            <a:ext cx="6275040" cy="2548880"/>
          </a:xfrm>
          <a:solidFill>
            <a:schemeClr val="accent3">
              <a:lumMod val="20000"/>
              <a:lumOff val="80000"/>
            </a:schemeClr>
          </a:solidFill>
        </p:spPr>
        <p:txBody>
          <a:bodyPr>
            <a:normAutofit fontScale="92500" lnSpcReduction="20000"/>
          </a:bodyPr>
          <a:lstStyle/>
          <a:p>
            <a:pPr marL="0" indent="0">
              <a:buNone/>
            </a:pPr>
            <a:r>
              <a:rPr lang="es-CO" dirty="0" smtClean="0">
                <a:solidFill>
                  <a:srgbClr val="FF0000"/>
                </a:solidFill>
              </a:rPr>
              <a:t>Marzo 7/ 2014 </a:t>
            </a:r>
            <a:r>
              <a:rPr lang="es-CO" dirty="0">
                <a:solidFill>
                  <a:srgbClr val="FF0000"/>
                </a:solidFill>
              </a:rPr>
              <a:t>- 04:39 pm </a:t>
            </a:r>
            <a:r>
              <a:rPr lang="es-CO" dirty="0" smtClean="0"/>
              <a:t>.</a:t>
            </a:r>
          </a:p>
          <a:p>
            <a:pPr marL="0" indent="0">
              <a:buNone/>
            </a:pPr>
            <a:r>
              <a:rPr lang="es-CO" dirty="0" smtClean="0"/>
              <a:t>Esta </a:t>
            </a:r>
            <a:r>
              <a:rPr lang="es-CO" dirty="0"/>
              <a:t>mañana el Papa Francisco recibió </a:t>
            </a:r>
            <a:r>
              <a:rPr lang="es-CO" dirty="0" smtClean="0"/>
              <a:t>(en el vaticano) al </a:t>
            </a:r>
            <a:r>
              <a:rPr lang="es-CO" dirty="0"/>
              <a:t>reverendo </a:t>
            </a:r>
            <a:r>
              <a:rPr lang="es-CO" b="1" u="sng" dirty="0"/>
              <a:t>Olav Fykse Tveit, secretario general del Consejo Mundial de </a:t>
            </a:r>
            <a:r>
              <a:rPr lang="es-CO" b="1" u="sng" dirty="0" smtClean="0"/>
              <a:t>Iglesias</a:t>
            </a:r>
            <a:r>
              <a:rPr lang="es-CO" dirty="0" smtClean="0"/>
              <a:t> junto </a:t>
            </a:r>
            <a:r>
              <a:rPr lang="es-CO" dirty="0"/>
              <a:t>a una </a:t>
            </a:r>
            <a:r>
              <a:rPr lang="es-CO" dirty="0" smtClean="0"/>
              <a:t>delegación.</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23965" y="1556792"/>
            <a:ext cx="1905000" cy="2376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755576" y="4725144"/>
            <a:ext cx="8097688" cy="1938992"/>
          </a:xfrm>
          <a:prstGeom prst="rect">
            <a:avLst/>
          </a:prstGeom>
          <a:solidFill>
            <a:schemeClr val="accent3">
              <a:lumMod val="20000"/>
              <a:lumOff val="80000"/>
            </a:schemeClr>
          </a:solidFill>
        </p:spPr>
        <p:txBody>
          <a:bodyPr wrap="square">
            <a:spAutoFit/>
          </a:bodyPr>
          <a:lstStyle/>
          <a:p>
            <a:pPr algn="ctr"/>
            <a:r>
              <a:rPr lang="es-CO" sz="2400" b="1" dirty="0"/>
              <a:t>El Santo Padre destacó que este encuentro “marca un capítulo importante en las largas y fructíferas relaciones entre la Iglesia Católica y el Consejo Mundial de Iglesias”, y dijo estar “muy agradecido por el servicio que prestan a la causa de la unidad entre los creyentes en Cristo”. </a:t>
            </a:r>
          </a:p>
        </p:txBody>
      </p:sp>
    </p:spTree>
    <p:extLst>
      <p:ext uri="{BB962C8B-B14F-4D97-AF65-F5344CB8AC3E}">
        <p14:creationId xmlns:p14="http://schemas.microsoft.com/office/powerpoint/2010/main" val="1199511794"/>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1)">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1)">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heel(1)">
                                      <p:cBhvr>
                                        <p:cTn id="17" dur="2000"/>
                                        <p:tgtEl>
                                          <p:spTgt spid="3">
                                            <p:txEl>
                                              <p:pRg st="1" end="1"/>
                                            </p:txEl>
                                          </p:spTgt>
                                        </p:tgtEl>
                                      </p:cBhvr>
                                    </p:animEffect>
                                  </p:childTnLst>
                                </p:cTn>
                              </p:par>
                              <p:par>
                                <p:cTn id="18" presetID="21" presetClass="entr" presetSubtype="1" fill="hold" nodeType="withEffect">
                                  <p:stCondLst>
                                    <p:cond delay="0"/>
                                  </p:stCondLst>
                                  <p:childTnLst>
                                    <p:set>
                                      <p:cBhvr>
                                        <p:cTn id="19" dur="1" fill="hold">
                                          <p:stCondLst>
                                            <p:cond delay="0"/>
                                          </p:stCondLst>
                                        </p:cTn>
                                        <p:tgtEl>
                                          <p:spTgt spid="1026"/>
                                        </p:tgtEl>
                                        <p:attrNameLst>
                                          <p:attrName>style.visibility</p:attrName>
                                        </p:attrNameLst>
                                      </p:cBhvr>
                                      <p:to>
                                        <p:strVal val="visible"/>
                                      </p:to>
                                    </p:set>
                                    <p:animEffect transition="in" filter="wheel(1)">
                                      <p:cBhvr>
                                        <p:cTn id="20" dur="2000"/>
                                        <p:tgtEl>
                                          <p:spTgt spid="1026"/>
                                        </p:tgtEl>
                                      </p:cBhvr>
                                    </p:animEffect>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500" fill="hold"/>
                                        <p:tgtEl>
                                          <p:spTgt spid="4"/>
                                        </p:tgtEl>
                                        <p:attrNameLst>
                                          <p:attrName>ppt_w</p:attrName>
                                        </p:attrNameLst>
                                      </p:cBhvr>
                                      <p:tavLst>
                                        <p:tav tm="0">
                                          <p:val>
                                            <p:fltVal val="0"/>
                                          </p:val>
                                        </p:tav>
                                        <p:tav tm="100000">
                                          <p:val>
                                            <p:strVal val="#ppt_w"/>
                                          </p:val>
                                        </p:tav>
                                      </p:tavLst>
                                    </p:anim>
                                    <p:anim calcmode="lin" valueType="num">
                                      <p:cBhvr>
                                        <p:cTn id="26" dur="500" fill="hold"/>
                                        <p:tgtEl>
                                          <p:spTgt spid="4"/>
                                        </p:tgtEl>
                                        <p:attrNameLst>
                                          <p:attrName>ppt_h</p:attrName>
                                        </p:attrNameLst>
                                      </p:cBhvr>
                                      <p:tavLst>
                                        <p:tav tm="0">
                                          <p:val>
                                            <p:fltVal val="0"/>
                                          </p:val>
                                        </p:tav>
                                        <p:tav tm="100000">
                                          <p:val>
                                            <p:strVal val="#ppt_h"/>
                                          </p:val>
                                        </p:tav>
                                      </p:tavLst>
                                    </p:anim>
                                    <p:animEffect transition="in" filter="fade">
                                      <p:cBhvr>
                                        <p:cTn id="2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95536" y="332656"/>
            <a:ext cx="8424936" cy="1728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206208" y="5534561"/>
            <a:ext cx="8640960" cy="1323439"/>
          </a:xfrm>
          <a:prstGeom prst="rect">
            <a:avLst/>
          </a:prstGeom>
        </p:spPr>
        <p:txBody>
          <a:bodyPr wrap="square">
            <a:spAutoFit/>
          </a:bodyPr>
          <a:lstStyle/>
          <a:p>
            <a:r>
              <a:rPr lang="es-CO" sz="2000" dirty="0"/>
              <a:t>En una audiencia con el papa Francisco en el Vaticano, el secretario general del Consejo Mundial de Iglesias (CMI), el Rev. Olav Fykse Tveit, recalcó la importancia de la unidad cristiana. También expreso su aprecio por el llamamiento del papa </a:t>
            </a:r>
            <a:r>
              <a:rPr lang="es-CO" sz="2000" dirty="0" smtClean="0"/>
              <a:t>(a la unidad de todos los cristianos).</a:t>
            </a:r>
            <a:endParaRPr lang="es-CO" sz="2000" dirty="0"/>
          </a:p>
        </p:txBody>
      </p:sp>
      <p:sp>
        <p:nvSpPr>
          <p:cNvPr id="3" name="2 Rectángulo"/>
          <p:cNvSpPr/>
          <p:nvPr/>
        </p:nvSpPr>
        <p:spPr>
          <a:xfrm>
            <a:off x="206208" y="2060848"/>
            <a:ext cx="8640960" cy="3477875"/>
          </a:xfrm>
          <a:prstGeom prst="rect">
            <a:avLst/>
          </a:prstGeom>
        </p:spPr>
        <p:txBody>
          <a:bodyPr wrap="square">
            <a:spAutoFit/>
          </a:bodyPr>
          <a:lstStyle/>
          <a:p>
            <a:r>
              <a:rPr lang="es-CO" sz="2000" b="1" dirty="0">
                <a:solidFill>
                  <a:srgbClr val="FF0000"/>
                </a:solidFill>
              </a:rPr>
              <a:t>El Concilio Mundial de Iglesias (CMI) se constituyó formalmente el 23 de Agosto de 1948 en Ámsterdam, La meta del CMI es unir a todas las religiones del mundo en un solo paquete--o una sola iglesia mundial. El CMI agrupa a iglesias, denominaciones y comunidades de iglesias en más de 110 países y territorios de todo el mundo que representan más de 560 millones de cristianos, incluidas la mayoría de las iglesias ortodoxas, gran cantidad de iglesias anglicanas, bautistas, luteranas, metodistas y reformadas, así como muchas iglesias unidas e independientes. Al final del año 2012 el CMI contaba con 345 iglesias miembros. Si bien la mayoría de las iglesias fundadoras del CMI eran europeas y norteamericanas, hoy la mayor parte está en África, Asia, el Caribe, América Latina, Oriente Medio y el Pacífico. </a:t>
            </a:r>
          </a:p>
        </p:txBody>
      </p:sp>
    </p:spTree>
    <p:extLst>
      <p:ext uri="{BB962C8B-B14F-4D97-AF65-F5344CB8AC3E}">
        <p14:creationId xmlns:p14="http://schemas.microsoft.com/office/powerpoint/2010/main" val="358924203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p:cTn id="7" dur="1000" fill="hold"/>
                                        <p:tgtEl>
                                          <p:spTgt spid="2050"/>
                                        </p:tgtEl>
                                        <p:attrNameLst>
                                          <p:attrName>ppt_w</p:attrName>
                                        </p:attrNameLst>
                                      </p:cBhvr>
                                      <p:tavLst>
                                        <p:tav tm="0">
                                          <p:val>
                                            <p:fltVal val="0"/>
                                          </p:val>
                                        </p:tav>
                                        <p:tav tm="100000">
                                          <p:val>
                                            <p:strVal val="#ppt_w"/>
                                          </p:val>
                                        </p:tav>
                                      </p:tavLst>
                                    </p:anim>
                                    <p:anim calcmode="lin" valueType="num">
                                      <p:cBhvr>
                                        <p:cTn id="8" dur="1000" fill="hold"/>
                                        <p:tgtEl>
                                          <p:spTgt spid="2050"/>
                                        </p:tgtEl>
                                        <p:attrNameLst>
                                          <p:attrName>ppt_h</p:attrName>
                                        </p:attrNameLst>
                                      </p:cBhvr>
                                      <p:tavLst>
                                        <p:tav tm="0">
                                          <p:val>
                                            <p:fltVal val="0"/>
                                          </p:val>
                                        </p:tav>
                                        <p:tav tm="100000">
                                          <p:val>
                                            <p:strVal val="#ppt_h"/>
                                          </p:val>
                                        </p:tav>
                                      </p:tavLst>
                                    </p:anim>
                                    <p:anim calcmode="lin" valueType="num">
                                      <p:cBhvr>
                                        <p:cTn id="9" dur="1000" fill="hold"/>
                                        <p:tgtEl>
                                          <p:spTgt spid="2050"/>
                                        </p:tgtEl>
                                        <p:attrNameLst>
                                          <p:attrName>style.rotation</p:attrName>
                                        </p:attrNameLst>
                                      </p:cBhvr>
                                      <p:tavLst>
                                        <p:tav tm="0">
                                          <p:val>
                                            <p:fltVal val="90"/>
                                          </p:val>
                                        </p:tav>
                                        <p:tav tm="100000">
                                          <p:val>
                                            <p:fltVal val="0"/>
                                          </p:val>
                                        </p:tav>
                                      </p:tavLst>
                                    </p:anim>
                                    <p:animEffect transition="in" filter="fade">
                                      <p:cBhvr>
                                        <p:cTn id="10" dur="1000"/>
                                        <p:tgtEl>
                                          <p:spTgt spid="2050"/>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p:cTn id="15" dur="1000" fill="hold"/>
                                        <p:tgtEl>
                                          <p:spTgt spid="3"/>
                                        </p:tgtEl>
                                        <p:attrNameLst>
                                          <p:attrName>ppt_w</p:attrName>
                                        </p:attrNameLst>
                                      </p:cBhvr>
                                      <p:tavLst>
                                        <p:tav tm="0">
                                          <p:val>
                                            <p:fltVal val="0"/>
                                          </p:val>
                                        </p:tav>
                                        <p:tav tm="100000">
                                          <p:val>
                                            <p:strVal val="#ppt_w"/>
                                          </p:val>
                                        </p:tav>
                                      </p:tavLst>
                                    </p:anim>
                                    <p:anim calcmode="lin" valueType="num">
                                      <p:cBhvr>
                                        <p:cTn id="16" dur="1000" fill="hold"/>
                                        <p:tgtEl>
                                          <p:spTgt spid="3"/>
                                        </p:tgtEl>
                                        <p:attrNameLst>
                                          <p:attrName>ppt_h</p:attrName>
                                        </p:attrNameLst>
                                      </p:cBhvr>
                                      <p:tavLst>
                                        <p:tav tm="0">
                                          <p:val>
                                            <p:fltVal val="0"/>
                                          </p:val>
                                        </p:tav>
                                        <p:tav tm="100000">
                                          <p:val>
                                            <p:strVal val="#ppt_h"/>
                                          </p:val>
                                        </p:tav>
                                      </p:tavLst>
                                    </p:anim>
                                    <p:anim calcmode="lin" valueType="num">
                                      <p:cBhvr>
                                        <p:cTn id="17" dur="1000" fill="hold"/>
                                        <p:tgtEl>
                                          <p:spTgt spid="3"/>
                                        </p:tgtEl>
                                        <p:attrNameLst>
                                          <p:attrName>style.rotation</p:attrName>
                                        </p:attrNameLst>
                                      </p:cBhvr>
                                      <p:tavLst>
                                        <p:tav tm="0">
                                          <p:val>
                                            <p:fltVal val="90"/>
                                          </p:val>
                                        </p:tav>
                                        <p:tav tm="100000">
                                          <p:val>
                                            <p:fltVal val="0"/>
                                          </p:val>
                                        </p:tav>
                                      </p:tavLst>
                                    </p:anim>
                                    <p:animEffect transition="in" filter="fade">
                                      <p:cBhvr>
                                        <p:cTn id="18" dur="1000"/>
                                        <p:tgtEl>
                                          <p:spTgt spid="3"/>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1000" fill="hold"/>
                                        <p:tgtEl>
                                          <p:spTgt spid="2"/>
                                        </p:tgtEl>
                                        <p:attrNameLst>
                                          <p:attrName>ppt_w</p:attrName>
                                        </p:attrNameLst>
                                      </p:cBhvr>
                                      <p:tavLst>
                                        <p:tav tm="0">
                                          <p:val>
                                            <p:fltVal val="0"/>
                                          </p:val>
                                        </p:tav>
                                        <p:tav tm="100000">
                                          <p:val>
                                            <p:strVal val="#ppt_w"/>
                                          </p:val>
                                        </p:tav>
                                      </p:tavLst>
                                    </p:anim>
                                    <p:anim calcmode="lin" valueType="num">
                                      <p:cBhvr>
                                        <p:cTn id="24" dur="1000" fill="hold"/>
                                        <p:tgtEl>
                                          <p:spTgt spid="2"/>
                                        </p:tgtEl>
                                        <p:attrNameLst>
                                          <p:attrName>ppt_h</p:attrName>
                                        </p:attrNameLst>
                                      </p:cBhvr>
                                      <p:tavLst>
                                        <p:tav tm="0">
                                          <p:val>
                                            <p:fltVal val="0"/>
                                          </p:val>
                                        </p:tav>
                                        <p:tav tm="100000">
                                          <p:val>
                                            <p:strVal val="#ppt_h"/>
                                          </p:val>
                                        </p:tav>
                                      </p:tavLst>
                                    </p:anim>
                                    <p:anim calcmode="lin" valueType="num">
                                      <p:cBhvr>
                                        <p:cTn id="25" dur="1000" fill="hold"/>
                                        <p:tgtEl>
                                          <p:spTgt spid="2"/>
                                        </p:tgtEl>
                                        <p:attrNameLst>
                                          <p:attrName>style.rotation</p:attrName>
                                        </p:attrNameLst>
                                      </p:cBhvr>
                                      <p:tavLst>
                                        <p:tav tm="0">
                                          <p:val>
                                            <p:fltVal val="90"/>
                                          </p:val>
                                        </p:tav>
                                        <p:tav tm="100000">
                                          <p:val>
                                            <p:fltVal val="0"/>
                                          </p:val>
                                        </p:tav>
                                      </p:tavLst>
                                    </p:anim>
                                    <p:animEffect transition="in" filter="fade">
                                      <p:cBhvr>
                                        <p:cTn id="26"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dirty="0"/>
              <a:t>Encuentro del Papa con un grupo interreligioso argentino proveniente de Tierra Santa</a:t>
            </a:r>
          </a:p>
        </p:txBody>
      </p:sp>
      <p:sp>
        <p:nvSpPr>
          <p:cNvPr id="3" name="2 Marcador de contenido"/>
          <p:cNvSpPr>
            <a:spLocks noGrp="1"/>
          </p:cNvSpPr>
          <p:nvPr>
            <p:ph idx="1"/>
          </p:nvPr>
        </p:nvSpPr>
        <p:spPr>
          <a:xfrm>
            <a:off x="395536" y="2349013"/>
            <a:ext cx="8229600" cy="3672275"/>
          </a:xfrm>
          <a:solidFill>
            <a:schemeClr val="accent5">
              <a:lumMod val="20000"/>
              <a:lumOff val="80000"/>
            </a:schemeClr>
          </a:solidFill>
        </p:spPr>
        <p:txBody>
          <a:bodyPr/>
          <a:lstStyle/>
          <a:p>
            <a:pPr marL="0" indent="0">
              <a:buNone/>
            </a:pPr>
            <a:endParaRPr lang="es-CO" dirty="0" smtClean="0">
              <a:solidFill>
                <a:srgbClr val="FF0000"/>
              </a:solidFill>
            </a:endParaRPr>
          </a:p>
          <a:p>
            <a:pPr marL="0" indent="0">
              <a:buNone/>
            </a:pPr>
            <a:r>
              <a:rPr lang="es-CO" dirty="0" smtClean="0">
                <a:solidFill>
                  <a:srgbClr val="FF0000"/>
                </a:solidFill>
              </a:rPr>
              <a:t>Febrero 28/2014 </a:t>
            </a:r>
            <a:r>
              <a:rPr lang="es-CO" dirty="0">
                <a:solidFill>
                  <a:srgbClr val="FF0000"/>
                </a:solidFill>
              </a:rPr>
              <a:t>- 11:27 am </a:t>
            </a:r>
            <a:r>
              <a:rPr lang="es-CO" dirty="0"/>
              <a:t>.- El Papa Francisco recibió ayer la visita de un importante grupo interreligioso argentino, conformado por 45 personas, entre ellos 15 judíos, 15 musulmanes y 15 católicos. </a:t>
            </a:r>
          </a:p>
        </p:txBody>
      </p:sp>
    </p:spTree>
    <p:extLst>
      <p:ext uri="{BB962C8B-B14F-4D97-AF65-F5344CB8AC3E}">
        <p14:creationId xmlns:p14="http://schemas.microsoft.com/office/powerpoint/2010/main" val="1614496692"/>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1000" fill="hold"/>
                                        <p:tgtEl>
                                          <p:spTgt spid="3">
                                            <p:bg/>
                                          </p:spTgt>
                                        </p:tgtEl>
                                        <p:attrNameLst>
                                          <p:attrName>ppt_w</p:attrName>
                                        </p:attrNameLst>
                                      </p:cBhvr>
                                      <p:tavLst>
                                        <p:tav tm="0">
                                          <p:val>
                                            <p:fltVal val="0"/>
                                          </p:val>
                                        </p:tav>
                                        <p:tav tm="100000">
                                          <p:val>
                                            <p:strVal val="#ppt_w"/>
                                          </p:val>
                                        </p:tav>
                                      </p:tavLst>
                                    </p:anim>
                                    <p:anim calcmode="lin" valueType="num">
                                      <p:cBhvr>
                                        <p:cTn id="8" dur="1000" fill="hold"/>
                                        <p:tgtEl>
                                          <p:spTgt spid="3">
                                            <p:bg/>
                                          </p:spTgt>
                                        </p:tgtEl>
                                        <p:attrNameLst>
                                          <p:attrName>ppt_h</p:attrName>
                                        </p:attrNameLst>
                                      </p:cBhvr>
                                      <p:tavLst>
                                        <p:tav tm="0">
                                          <p:val>
                                            <p:fltVal val="0"/>
                                          </p:val>
                                        </p:tav>
                                        <p:tav tm="100000">
                                          <p:val>
                                            <p:strVal val="#ppt_h"/>
                                          </p:val>
                                        </p:tav>
                                      </p:tavLst>
                                    </p:anim>
                                    <p:anim calcmode="lin" valueType="num">
                                      <p:cBhvr>
                                        <p:cTn id="9" dur="1000" fill="hold"/>
                                        <p:tgtEl>
                                          <p:spTgt spid="3">
                                            <p:bg/>
                                          </p:spTgt>
                                        </p:tgtEl>
                                        <p:attrNameLst>
                                          <p:attrName>style.rotation</p:attrName>
                                        </p:attrNameLst>
                                      </p:cBhvr>
                                      <p:tavLst>
                                        <p:tav tm="0">
                                          <p:val>
                                            <p:fltVal val="90"/>
                                          </p:val>
                                        </p:tav>
                                        <p:tav tm="100000">
                                          <p:val>
                                            <p:fltVal val="0"/>
                                          </p:val>
                                        </p:tav>
                                      </p:tavLst>
                                    </p:anim>
                                    <p:animEffect transition="in" filter="fade">
                                      <p:cBhvr>
                                        <p:cTn id="10" dur="1000"/>
                                        <p:tgtEl>
                                          <p:spTgt spid="3">
                                            <p:bg/>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426170"/>
          </a:xfrm>
        </p:spPr>
        <p:txBody>
          <a:bodyPr>
            <a:normAutofit fontScale="90000"/>
          </a:bodyPr>
          <a:lstStyle/>
          <a:p>
            <a:r>
              <a:rPr lang="es-CO" dirty="0" smtClean="0"/>
              <a:t>El Papa </a:t>
            </a:r>
            <a:r>
              <a:rPr lang="es-CO" dirty="0"/>
              <a:t>Francisco pide rezar por el milagro de la unidad de los cristianos</a:t>
            </a:r>
          </a:p>
        </p:txBody>
      </p:sp>
      <p:sp>
        <p:nvSpPr>
          <p:cNvPr id="3" name="2 Marcador de contenido"/>
          <p:cNvSpPr>
            <a:spLocks noGrp="1"/>
          </p:cNvSpPr>
          <p:nvPr>
            <p:ph idx="1"/>
          </p:nvPr>
        </p:nvSpPr>
        <p:spPr>
          <a:xfrm>
            <a:off x="457200" y="2276872"/>
            <a:ext cx="8229600" cy="3849291"/>
          </a:xfrm>
          <a:solidFill>
            <a:schemeClr val="accent4">
              <a:lumMod val="20000"/>
              <a:lumOff val="80000"/>
            </a:schemeClr>
          </a:solidFill>
        </p:spPr>
        <p:txBody>
          <a:bodyPr>
            <a:normAutofit fontScale="92500"/>
          </a:bodyPr>
          <a:lstStyle/>
          <a:p>
            <a:pPr marL="0" indent="0">
              <a:buNone/>
            </a:pPr>
            <a:r>
              <a:rPr lang="es-CO" dirty="0" smtClean="0">
                <a:solidFill>
                  <a:srgbClr val="FF0000"/>
                </a:solidFill>
              </a:rPr>
              <a:t>febrero 21/2014 </a:t>
            </a:r>
            <a:r>
              <a:rPr lang="es-CO" dirty="0">
                <a:solidFill>
                  <a:srgbClr val="FF0000"/>
                </a:solidFill>
              </a:rPr>
              <a:t>- 07:24 pm </a:t>
            </a:r>
            <a:r>
              <a:rPr lang="es-CO" dirty="0"/>
              <a:t>.- El Papa Francisco envió un mensaje a las comunidades protestantes en el que llama a dejar de lado las diferencias y manifiesta su deseo de ver a todos los cristianos unidos</a:t>
            </a:r>
            <a:r>
              <a:rPr lang="es-CO" u="sng" dirty="0"/>
              <a:t>. Las palabras del Santo Padre fueron registradas en una audiencia el 14 de enero con el pastor Anthony Palmer, de la iglesia pentecostal, quien utilizó para este fin su celular</a:t>
            </a:r>
            <a:r>
              <a:rPr lang="es-CO" dirty="0"/>
              <a:t>.</a:t>
            </a:r>
          </a:p>
        </p:txBody>
      </p:sp>
    </p:spTree>
    <p:extLst>
      <p:ext uri="{BB962C8B-B14F-4D97-AF65-F5344CB8AC3E}">
        <p14:creationId xmlns:p14="http://schemas.microsoft.com/office/powerpoint/2010/main" val="1196944006"/>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randombar(horizontal)">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404665"/>
            <a:ext cx="8229600" cy="2016224"/>
          </a:xfrm>
          <a:solidFill>
            <a:schemeClr val="accent2">
              <a:lumMod val="40000"/>
              <a:lumOff val="60000"/>
            </a:schemeClr>
          </a:solidFill>
        </p:spPr>
        <p:txBody>
          <a:bodyPr>
            <a:normAutofit lnSpcReduction="10000"/>
          </a:bodyPr>
          <a:lstStyle/>
          <a:p>
            <a:pPr marL="0" indent="0" algn="ctr">
              <a:buNone/>
            </a:pPr>
            <a:r>
              <a:rPr lang="es-CO" sz="4400" dirty="0"/>
              <a:t>La Iglesia celebra la Semana de Oración por la Unidad de los </a:t>
            </a:r>
            <a:r>
              <a:rPr lang="es-CO" sz="4400" dirty="0" smtClean="0"/>
              <a:t>Cristianos</a:t>
            </a:r>
          </a:p>
        </p:txBody>
      </p:sp>
      <p:sp>
        <p:nvSpPr>
          <p:cNvPr id="4" name="3 Rectángulo"/>
          <p:cNvSpPr/>
          <p:nvPr/>
        </p:nvSpPr>
        <p:spPr>
          <a:xfrm>
            <a:off x="395536" y="3429000"/>
            <a:ext cx="5616624" cy="2677656"/>
          </a:xfrm>
          <a:prstGeom prst="rect">
            <a:avLst/>
          </a:prstGeom>
        </p:spPr>
        <p:txBody>
          <a:bodyPr wrap="square">
            <a:spAutoFit/>
          </a:bodyPr>
          <a:lstStyle/>
          <a:p>
            <a:r>
              <a:rPr lang="es-CO" sz="2400" dirty="0" smtClean="0"/>
              <a:t>Enero 22/2014 </a:t>
            </a:r>
            <a:r>
              <a:rPr lang="es-CO" sz="2400" dirty="0"/>
              <a:t>- 10:32 am .- Bajo el lema “¿Es que Cristo está dividido? (1 Corintios 1, 1-17)” se celebra en la Iglesia la Semana de Oración por la Unidad de los Cristianos, que tradicionalmente inicia 18 de enero y concluye en la celebración de la conversión de San Pablo el 25 de enero. </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0192" y="3429000"/>
            <a:ext cx="2619375" cy="26776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8322391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par>
                                <p:cTn id="8" presetID="21" presetClass="entr" presetSubtype="1" fill="hold" nodeType="withEffect">
                                  <p:stCondLst>
                                    <p:cond delay="0"/>
                                  </p:stCondLst>
                                  <p:childTnLst>
                                    <p:set>
                                      <p:cBhvr>
                                        <p:cTn id="9" dur="1" fill="hold">
                                          <p:stCondLst>
                                            <p:cond delay="0"/>
                                          </p:stCondLst>
                                        </p:cTn>
                                        <p:tgtEl>
                                          <p:spTgt spid="1026"/>
                                        </p:tgtEl>
                                        <p:attrNameLst>
                                          <p:attrName>style.visibility</p:attrName>
                                        </p:attrNameLst>
                                      </p:cBhvr>
                                      <p:to>
                                        <p:strVal val="visible"/>
                                      </p:to>
                                    </p:set>
                                    <p:animEffect transition="in" filter="wheel(1)">
                                      <p:cBhvr>
                                        <p:cTn id="10" dur="2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i="1" dirty="0" smtClean="0">
                <a:solidFill>
                  <a:srgbClr val="0070C0"/>
                </a:solidFill>
                <a:latin typeface="Algerian" pitchFamily="82" charset="0"/>
              </a:rPr>
              <a:t/>
            </a:r>
            <a:br>
              <a:rPr lang="es-CO" i="1" dirty="0" smtClean="0">
                <a:solidFill>
                  <a:srgbClr val="0070C0"/>
                </a:solidFill>
                <a:latin typeface="Algerian" pitchFamily="82" charset="0"/>
              </a:rPr>
            </a:br>
            <a:r>
              <a:rPr lang="es-CO" i="1" dirty="0" smtClean="0">
                <a:solidFill>
                  <a:srgbClr val="0070C0"/>
                </a:solidFill>
                <a:latin typeface="Algerian" pitchFamily="82" charset="0"/>
              </a:rPr>
              <a:t>Papa </a:t>
            </a:r>
            <a:r>
              <a:rPr lang="es-CO" i="1" dirty="0">
                <a:solidFill>
                  <a:srgbClr val="0070C0"/>
                </a:solidFill>
                <a:latin typeface="Algerian" pitchFamily="82" charset="0"/>
              </a:rPr>
              <a:t>Francisco: ¡La división entre nosotros cristianos es un escándalo!</a:t>
            </a:r>
          </a:p>
        </p:txBody>
      </p:sp>
      <p:sp>
        <p:nvSpPr>
          <p:cNvPr id="3" name="2 Marcador de contenido"/>
          <p:cNvSpPr>
            <a:spLocks noGrp="1"/>
          </p:cNvSpPr>
          <p:nvPr>
            <p:ph idx="1"/>
          </p:nvPr>
        </p:nvSpPr>
        <p:spPr>
          <a:xfrm>
            <a:off x="395536" y="1916832"/>
            <a:ext cx="8229600" cy="4525963"/>
          </a:xfrm>
        </p:spPr>
        <p:txBody>
          <a:bodyPr>
            <a:normAutofit/>
          </a:bodyPr>
          <a:lstStyle/>
          <a:p>
            <a:endParaRPr lang="es-CO" dirty="0" smtClean="0">
              <a:solidFill>
                <a:srgbClr val="FF0000"/>
              </a:solidFill>
            </a:endParaRPr>
          </a:p>
          <a:p>
            <a:pPr marL="0" indent="0">
              <a:buNone/>
            </a:pPr>
            <a:r>
              <a:rPr lang="es-CO" dirty="0" smtClean="0">
                <a:solidFill>
                  <a:srgbClr val="FF0000"/>
                </a:solidFill>
              </a:rPr>
              <a:t>22/01/2014 </a:t>
            </a:r>
            <a:r>
              <a:rPr lang="es-CO" dirty="0">
                <a:solidFill>
                  <a:srgbClr val="FF0000"/>
                </a:solidFill>
              </a:rPr>
              <a:t>- 10:13 am </a:t>
            </a:r>
            <a:r>
              <a:rPr lang="es-CO" dirty="0"/>
              <a:t>.- Ante miles de fieles y peregrinos esta mañana en la Plaza de San Pedro, el Papa Francisco dedicó su catequesis a reflexionar sobre la Semana de oración por la unidad de los cristianos: “</a:t>
            </a:r>
            <a:r>
              <a:rPr lang="es-CO" u="sng" dirty="0"/>
              <a:t>un tiempo dedicado a la oración para seguir la voluntad de Cristo</a:t>
            </a:r>
            <a:r>
              <a:rPr lang="es-CO" dirty="0"/>
              <a:t>”. </a:t>
            </a:r>
          </a:p>
        </p:txBody>
      </p:sp>
    </p:spTree>
    <p:extLst>
      <p:ext uri="{BB962C8B-B14F-4D97-AF65-F5344CB8AC3E}">
        <p14:creationId xmlns:p14="http://schemas.microsoft.com/office/powerpoint/2010/main" val="331365573"/>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down)">
                                      <p:cBhvr>
                                        <p:cTn id="7" dur="580">
                                          <p:stCondLst>
                                            <p:cond delay="0"/>
                                          </p:stCondLst>
                                        </p:cTn>
                                        <p:tgtEl>
                                          <p:spTgt spid="3">
                                            <p:txEl>
                                              <p:pRg st="1" end="1"/>
                                            </p:txEl>
                                          </p:spTgt>
                                        </p:tgtEl>
                                      </p:cBhvr>
                                    </p:animEffect>
                                    <p:anim calcmode="lin" valueType="num">
                                      <p:cBhvr>
                                        <p:cTn id="8"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1" end="1"/>
                                            </p:txEl>
                                          </p:spTgt>
                                        </p:tgtEl>
                                      </p:cBhvr>
                                      <p:to x="100000" y="60000"/>
                                    </p:animScale>
                                    <p:animScale>
                                      <p:cBhvr>
                                        <p:cTn id="14" dur="166" decel="50000">
                                          <p:stCondLst>
                                            <p:cond delay="676"/>
                                          </p:stCondLst>
                                        </p:cTn>
                                        <p:tgtEl>
                                          <p:spTgt spid="3">
                                            <p:txEl>
                                              <p:pRg st="1" end="1"/>
                                            </p:txEl>
                                          </p:spTgt>
                                        </p:tgtEl>
                                      </p:cBhvr>
                                      <p:to x="100000" y="100000"/>
                                    </p:animScale>
                                    <p:animScale>
                                      <p:cBhvr>
                                        <p:cTn id="15" dur="26">
                                          <p:stCondLst>
                                            <p:cond delay="1312"/>
                                          </p:stCondLst>
                                        </p:cTn>
                                        <p:tgtEl>
                                          <p:spTgt spid="3">
                                            <p:txEl>
                                              <p:pRg st="1" end="1"/>
                                            </p:txEl>
                                          </p:spTgt>
                                        </p:tgtEl>
                                      </p:cBhvr>
                                      <p:to x="100000" y="80000"/>
                                    </p:animScale>
                                    <p:animScale>
                                      <p:cBhvr>
                                        <p:cTn id="16" dur="166" decel="50000">
                                          <p:stCondLst>
                                            <p:cond delay="1338"/>
                                          </p:stCondLst>
                                        </p:cTn>
                                        <p:tgtEl>
                                          <p:spTgt spid="3">
                                            <p:txEl>
                                              <p:pRg st="1" end="1"/>
                                            </p:txEl>
                                          </p:spTgt>
                                        </p:tgtEl>
                                      </p:cBhvr>
                                      <p:to x="100000" y="100000"/>
                                    </p:animScale>
                                    <p:animScale>
                                      <p:cBhvr>
                                        <p:cTn id="17" dur="26">
                                          <p:stCondLst>
                                            <p:cond delay="1642"/>
                                          </p:stCondLst>
                                        </p:cTn>
                                        <p:tgtEl>
                                          <p:spTgt spid="3">
                                            <p:txEl>
                                              <p:pRg st="1" end="1"/>
                                            </p:txEl>
                                          </p:spTgt>
                                        </p:tgtEl>
                                      </p:cBhvr>
                                      <p:to x="100000" y="90000"/>
                                    </p:animScale>
                                    <p:animScale>
                                      <p:cBhvr>
                                        <p:cTn id="18" dur="166" decel="50000">
                                          <p:stCondLst>
                                            <p:cond delay="1668"/>
                                          </p:stCondLst>
                                        </p:cTn>
                                        <p:tgtEl>
                                          <p:spTgt spid="3">
                                            <p:txEl>
                                              <p:pRg st="1" end="1"/>
                                            </p:txEl>
                                          </p:spTgt>
                                        </p:tgtEl>
                                      </p:cBhvr>
                                      <p:to x="100000" y="100000"/>
                                    </p:animScale>
                                    <p:animScale>
                                      <p:cBhvr>
                                        <p:cTn id="19" dur="26">
                                          <p:stCondLst>
                                            <p:cond delay="1808"/>
                                          </p:stCondLst>
                                        </p:cTn>
                                        <p:tgtEl>
                                          <p:spTgt spid="3">
                                            <p:txEl>
                                              <p:pRg st="1" end="1"/>
                                            </p:txEl>
                                          </p:spTgt>
                                        </p:tgtEl>
                                      </p:cBhvr>
                                      <p:to x="100000" y="95000"/>
                                    </p:animScale>
                                    <p:animScale>
                                      <p:cBhvr>
                                        <p:cTn id="20" dur="166" decel="50000">
                                          <p:stCondLst>
                                            <p:cond delay="1834"/>
                                          </p:stCondLst>
                                        </p:cTn>
                                        <p:tgtEl>
                                          <p:spTgt spid="3">
                                            <p:txEl>
                                              <p:pRg st="1" end="1"/>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CO" sz="3600" b="1" dirty="0">
                <a:latin typeface="BatangChe" pitchFamily="49" charset="-127"/>
                <a:ea typeface="BatangChe" pitchFamily="49" charset="-127"/>
              </a:rPr>
              <a:t>El Papa expresa su aprecio y aliento por ecumenismo con iglesias ortodoxas</a:t>
            </a:r>
          </a:p>
        </p:txBody>
      </p:sp>
      <p:sp>
        <p:nvSpPr>
          <p:cNvPr id="3" name="2 Marcador de contenido"/>
          <p:cNvSpPr>
            <a:spLocks noGrp="1"/>
          </p:cNvSpPr>
          <p:nvPr>
            <p:ph idx="1"/>
          </p:nvPr>
        </p:nvSpPr>
        <p:spPr>
          <a:xfrm>
            <a:off x="539552" y="2332037"/>
            <a:ext cx="8229600" cy="4525963"/>
          </a:xfrm>
        </p:spPr>
        <p:txBody>
          <a:bodyPr>
            <a:normAutofit/>
          </a:bodyPr>
          <a:lstStyle/>
          <a:p>
            <a:pPr marL="0" indent="0">
              <a:buNone/>
            </a:pPr>
            <a:r>
              <a:rPr lang="es-CO" dirty="0" smtClean="0">
                <a:solidFill>
                  <a:srgbClr val="FF0000"/>
                </a:solidFill>
              </a:rPr>
              <a:t>11/01/2014 </a:t>
            </a:r>
            <a:r>
              <a:rPr lang="es-CO" dirty="0">
                <a:solidFill>
                  <a:srgbClr val="FF0000"/>
                </a:solidFill>
              </a:rPr>
              <a:t>- 10:46 am </a:t>
            </a:r>
            <a:r>
              <a:rPr lang="es-CO" dirty="0"/>
              <a:t>.- Al recibir hoy al Comité católico para la colaboración cultural con las </a:t>
            </a:r>
            <a:r>
              <a:rPr lang="es-CO" u="sng" dirty="0"/>
              <a:t>iglesias ortodoxas y las iglesias ortodoxas orientales</a:t>
            </a:r>
            <a:r>
              <a:rPr lang="es-CO" dirty="0"/>
              <a:t>, que cumple en 2014 60 años de su creación, el Papa Francisco expresó su agradecimiento y aliento a quienes desde este espacio trabajan por el ecumenismo</a:t>
            </a:r>
          </a:p>
        </p:txBody>
      </p:sp>
    </p:spTree>
    <p:extLst>
      <p:ext uri="{BB962C8B-B14F-4D97-AF65-F5344CB8AC3E}">
        <p14:creationId xmlns:p14="http://schemas.microsoft.com/office/powerpoint/2010/main" val="805613991"/>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CO" sz="3200" dirty="0">
                <a:latin typeface="Franklin Gothic Heavy" pitchFamily="34" charset="0"/>
              </a:rPr>
              <a:t>Unidad de los cristianos y auténtico desarrollo en las intenciones del Papa para enero</a:t>
            </a:r>
          </a:p>
        </p:txBody>
      </p:sp>
      <p:sp>
        <p:nvSpPr>
          <p:cNvPr id="3" name="2 Marcador de contenido"/>
          <p:cNvSpPr>
            <a:spLocks noGrp="1"/>
          </p:cNvSpPr>
          <p:nvPr>
            <p:ph idx="1"/>
          </p:nvPr>
        </p:nvSpPr>
        <p:spPr>
          <a:xfrm>
            <a:off x="395536" y="1772816"/>
            <a:ext cx="8229600" cy="4525963"/>
          </a:xfrm>
        </p:spPr>
        <p:txBody>
          <a:bodyPr/>
          <a:lstStyle/>
          <a:p>
            <a:pPr marL="0" indent="0">
              <a:buNone/>
            </a:pPr>
            <a:endParaRPr lang="es-CO" dirty="0" smtClean="0">
              <a:solidFill>
                <a:srgbClr val="FF0000"/>
              </a:solidFill>
            </a:endParaRPr>
          </a:p>
          <a:p>
            <a:pPr marL="0" indent="0">
              <a:buNone/>
            </a:pPr>
            <a:r>
              <a:rPr lang="es-CO" dirty="0" smtClean="0">
                <a:solidFill>
                  <a:srgbClr val="FF0000"/>
                </a:solidFill>
              </a:rPr>
              <a:t>Diciembre 30/2013 </a:t>
            </a:r>
            <a:r>
              <a:rPr lang="es-CO" dirty="0">
                <a:solidFill>
                  <a:srgbClr val="FF0000"/>
                </a:solidFill>
              </a:rPr>
              <a:t>- 10:25 am </a:t>
            </a:r>
            <a:r>
              <a:rPr lang="es-CO" dirty="0"/>
              <a:t>.- La Santa Sede informó este lunes que las </a:t>
            </a:r>
            <a:r>
              <a:rPr lang="es-CO" u="sng" dirty="0"/>
              <a:t>intenciones del Papa Francisco para enero de 2014 están centradas en la unidad de los cristianos </a:t>
            </a:r>
            <a:r>
              <a:rPr lang="es-CO" dirty="0"/>
              <a:t>y en un auténtico desarrollo que respete la dignidad humana.</a:t>
            </a:r>
          </a:p>
        </p:txBody>
      </p:sp>
    </p:spTree>
    <p:extLst>
      <p:ext uri="{BB962C8B-B14F-4D97-AF65-F5344CB8AC3E}">
        <p14:creationId xmlns:p14="http://schemas.microsoft.com/office/powerpoint/2010/main" val="1712256362"/>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2000"/>
                                        <p:tgtEl>
                                          <p:spTgt spid="3">
                                            <p:txEl>
                                              <p:pRg st="1" end="1"/>
                                            </p:txEl>
                                          </p:spTgt>
                                        </p:tgtEl>
                                      </p:cBhvr>
                                    </p:animEffect>
                                    <p:anim calcmode="lin" valueType="num">
                                      <p:cBhvr>
                                        <p:cTn id="8"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dirty="0" smtClean="0"/>
              <a:t/>
            </a:r>
            <a:br>
              <a:rPr lang="es-CO" dirty="0" smtClean="0"/>
            </a:br>
            <a:r>
              <a:rPr lang="es-CO" dirty="0" smtClean="0"/>
              <a:t>Cardenal </a:t>
            </a:r>
            <a:r>
              <a:rPr lang="es-CO" dirty="0"/>
              <a:t>Koch visita Federación Rusa de mayoría ortodoxa</a:t>
            </a:r>
            <a:br>
              <a:rPr lang="es-CO" dirty="0"/>
            </a:br>
            <a:endParaRPr lang="es-CO" dirty="0"/>
          </a:p>
        </p:txBody>
      </p:sp>
      <p:sp>
        <p:nvSpPr>
          <p:cNvPr id="3" name="2 Marcador de contenido"/>
          <p:cNvSpPr>
            <a:spLocks noGrp="1"/>
          </p:cNvSpPr>
          <p:nvPr>
            <p:ph idx="1"/>
          </p:nvPr>
        </p:nvSpPr>
        <p:spPr>
          <a:xfrm>
            <a:off x="395536" y="2338999"/>
            <a:ext cx="8229600" cy="3970322"/>
          </a:xfrm>
        </p:spPr>
        <p:txBody>
          <a:bodyPr>
            <a:normAutofit/>
          </a:bodyPr>
          <a:lstStyle/>
          <a:p>
            <a:pPr marL="0" indent="0">
              <a:buNone/>
            </a:pPr>
            <a:r>
              <a:rPr lang="es-CO" dirty="0" smtClean="0">
                <a:solidFill>
                  <a:srgbClr val="FF0000"/>
                </a:solidFill>
              </a:rPr>
              <a:t>16/12/2013 </a:t>
            </a:r>
            <a:r>
              <a:rPr lang="es-CO" dirty="0">
                <a:solidFill>
                  <a:srgbClr val="FF0000"/>
                </a:solidFill>
              </a:rPr>
              <a:t>- 11:30 pm </a:t>
            </a:r>
            <a:r>
              <a:rPr lang="es-CO" dirty="0"/>
              <a:t>.- El Cardenal Kurt Koch, Presidente del Pontificio Consejo para la Promoción de la Unidad de los Cristianos, visita la Federación Rusa, San Petersburgo y Moscú, del 14 al 19 de diciembre para encontrarse con diversos representantes de la Iglesia Ortodoxa y de la Iglesia Católica.</a:t>
            </a:r>
          </a:p>
        </p:txBody>
      </p:sp>
    </p:spTree>
    <p:extLst>
      <p:ext uri="{BB962C8B-B14F-4D97-AF65-F5344CB8AC3E}">
        <p14:creationId xmlns:p14="http://schemas.microsoft.com/office/powerpoint/2010/main" val="6805117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sz="3600" dirty="0" smtClean="0"/>
              <a:t/>
            </a:r>
            <a:br>
              <a:rPr lang="es-CO" sz="3600" dirty="0" smtClean="0"/>
            </a:br>
            <a:r>
              <a:rPr lang="es-CO" sz="3600" i="1" dirty="0" smtClean="0">
                <a:solidFill>
                  <a:srgbClr val="00B050"/>
                </a:solidFill>
                <a:latin typeface="Algerian" pitchFamily="82" charset="0"/>
              </a:rPr>
              <a:t>El Papa a luteranos: Diálogo y conversión para caminar hacia la comunión</a:t>
            </a:r>
            <a:r>
              <a:rPr lang="es-CO" i="1" dirty="0">
                <a:solidFill>
                  <a:srgbClr val="00B050"/>
                </a:solidFill>
                <a:latin typeface="Algerian" pitchFamily="82" charset="0"/>
              </a:rPr>
              <a:t/>
            </a:r>
            <a:br>
              <a:rPr lang="es-CO" i="1" dirty="0">
                <a:solidFill>
                  <a:srgbClr val="00B050"/>
                </a:solidFill>
                <a:latin typeface="Algerian" pitchFamily="82" charset="0"/>
              </a:rPr>
            </a:br>
            <a:endParaRPr lang="es-CO" i="1" dirty="0">
              <a:solidFill>
                <a:srgbClr val="00B050"/>
              </a:solidFill>
              <a:latin typeface="Algerian" pitchFamily="82" charset="0"/>
            </a:endParaRPr>
          </a:p>
        </p:txBody>
      </p:sp>
      <p:sp>
        <p:nvSpPr>
          <p:cNvPr id="3" name="2 Marcador de contenido"/>
          <p:cNvSpPr>
            <a:spLocks noGrp="1"/>
          </p:cNvSpPr>
          <p:nvPr>
            <p:ph idx="1"/>
          </p:nvPr>
        </p:nvSpPr>
        <p:spPr>
          <a:xfrm>
            <a:off x="467544" y="2204864"/>
            <a:ext cx="8229600" cy="4525963"/>
          </a:xfrm>
        </p:spPr>
        <p:txBody>
          <a:bodyPr>
            <a:normAutofit/>
          </a:bodyPr>
          <a:lstStyle/>
          <a:p>
            <a:pPr marL="0" indent="0">
              <a:buNone/>
            </a:pPr>
            <a:r>
              <a:rPr lang="es-CO" dirty="0" smtClean="0">
                <a:solidFill>
                  <a:srgbClr val="FF0000"/>
                </a:solidFill>
              </a:rPr>
              <a:t>21/10/2013 </a:t>
            </a:r>
            <a:r>
              <a:rPr lang="es-CO" dirty="0">
                <a:solidFill>
                  <a:srgbClr val="FF0000"/>
                </a:solidFill>
              </a:rPr>
              <a:t>- 10:31 am </a:t>
            </a:r>
            <a:r>
              <a:rPr lang="es-CO" dirty="0"/>
              <a:t>.- El Papa Francisco recibió esta mañana a los delegados de la </a:t>
            </a:r>
            <a:r>
              <a:rPr lang="es-CO" u="sng" dirty="0"/>
              <a:t>Federación Luterana Mundial y a los representantes de la Comisión para la Unidad Luterano-Católica</a:t>
            </a:r>
            <a:r>
              <a:rPr lang="es-CO" dirty="0"/>
              <a:t>, a quienes exhortó a seguir trabajando, a través de la conversión de los corazones, para llegar a la plena comunión de los cristianos.</a:t>
            </a:r>
          </a:p>
        </p:txBody>
      </p:sp>
    </p:spTree>
    <p:extLst>
      <p:ext uri="{BB962C8B-B14F-4D97-AF65-F5344CB8AC3E}">
        <p14:creationId xmlns:p14="http://schemas.microsoft.com/office/powerpoint/2010/main" val="1213635787"/>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CO" sz="3200" b="1" dirty="0">
                <a:latin typeface="BatangChe" pitchFamily="49" charset="-127"/>
                <a:ea typeface="BatangChe" pitchFamily="49" charset="-127"/>
              </a:rPr>
              <a:t>Papa reitera a líder ortodoxo siro-malankar de India compromiso por la unión de cristianos</a:t>
            </a:r>
          </a:p>
        </p:txBody>
      </p:sp>
      <p:sp>
        <p:nvSpPr>
          <p:cNvPr id="3" name="2 Marcador de contenido"/>
          <p:cNvSpPr>
            <a:spLocks noGrp="1"/>
          </p:cNvSpPr>
          <p:nvPr>
            <p:ph idx="1"/>
          </p:nvPr>
        </p:nvSpPr>
        <p:spPr>
          <a:xfrm>
            <a:off x="395536" y="1988840"/>
            <a:ext cx="8229600" cy="4525963"/>
          </a:xfrm>
        </p:spPr>
        <p:txBody>
          <a:bodyPr>
            <a:normAutofit lnSpcReduction="10000"/>
          </a:bodyPr>
          <a:lstStyle/>
          <a:p>
            <a:pPr marL="0" indent="0">
              <a:buNone/>
            </a:pPr>
            <a:r>
              <a:rPr lang="es-CO" dirty="0" smtClean="0">
                <a:solidFill>
                  <a:srgbClr val="FF0000"/>
                </a:solidFill>
              </a:rPr>
              <a:t>05/09/2013 </a:t>
            </a:r>
            <a:r>
              <a:rPr lang="es-CO" dirty="0">
                <a:solidFill>
                  <a:srgbClr val="FF0000"/>
                </a:solidFill>
              </a:rPr>
              <a:t>- 07:30 pm </a:t>
            </a:r>
            <a:r>
              <a:rPr lang="es-CO" dirty="0"/>
              <a:t>.- El Papa Francisco recibió este jueves </a:t>
            </a:r>
            <a:r>
              <a:rPr lang="es-CO" dirty="0" smtClean="0"/>
              <a:t>a Católicos </a:t>
            </a:r>
            <a:r>
              <a:rPr lang="es-CO" dirty="0"/>
              <a:t>de la Iglesia Ortodoxa siro-malankar de la India, Su Santidad Moran Baselios Marthoma Paulose II, a quien reiteró el compromiso de la Iglesia de promover la “</a:t>
            </a:r>
            <a:r>
              <a:rPr lang="es-CO" u="sng" dirty="0"/>
              <a:t>cultura del encuentro</a:t>
            </a:r>
            <a:r>
              <a:rPr lang="es-CO" dirty="0"/>
              <a:t>” e impulsar cada vez más la </a:t>
            </a:r>
            <a:r>
              <a:rPr lang="es-CO" u="sng" dirty="0"/>
              <a:t>reconciliación entre los cristianos y la reconciliación en el mundo, así como la colaboración mutua ante los crecientes desafíos sociales y religiosos</a:t>
            </a:r>
            <a:r>
              <a:rPr lang="es-CO" dirty="0"/>
              <a:t>.</a:t>
            </a:r>
          </a:p>
        </p:txBody>
      </p:sp>
    </p:spTree>
    <p:extLst>
      <p:ext uri="{BB962C8B-B14F-4D97-AF65-F5344CB8AC3E}">
        <p14:creationId xmlns:p14="http://schemas.microsoft.com/office/powerpoint/2010/main" val="428568252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dirty="0" smtClean="0"/>
              <a:t/>
            </a:r>
            <a:br>
              <a:rPr lang="es-CO" dirty="0" smtClean="0"/>
            </a:br>
            <a:r>
              <a:rPr lang="es-CO" dirty="0" smtClean="0">
                <a:latin typeface="GungsuhChe" pitchFamily="49" charset="-127"/>
                <a:ea typeface="GungsuhChe" pitchFamily="49" charset="-127"/>
              </a:rPr>
              <a:t>Obispos </a:t>
            </a:r>
            <a:r>
              <a:rPr lang="es-CO" dirty="0">
                <a:latin typeface="GungsuhChe" pitchFamily="49" charset="-127"/>
                <a:ea typeface="GungsuhChe" pitchFamily="49" charset="-127"/>
              </a:rPr>
              <a:t>europeos analizarán relación entre católicos y musulmanes</a:t>
            </a:r>
            <a:r>
              <a:rPr lang="es-CO" dirty="0"/>
              <a:t/>
            </a:r>
            <a:br>
              <a:rPr lang="es-CO" dirty="0"/>
            </a:br>
            <a:endParaRPr lang="es-CO" dirty="0"/>
          </a:p>
        </p:txBody>
      </p:sp>
      <p:sp>
        <p:nvSpPr>
          <p:cNvPr id="3" name="2 Marcador de contenido"/>
          <p:cNvSpPr>
            <a:spLocks noGrp="1"/>
          </p:cNvSpPr>
          <p:nvPr>
            <p:ph idx="1"/>
          </p:nvPr>
        </p:nvSpPr>
        <p:spPr>
          <a:xfrm>
            <a:off x="251520" y="1844824"/>
            <a:ext cx="8229600" cy="4525963"/>
          </a:xfrm>
        </p:spPr>
        <p:txBody>
          <a:bodyPr>
            <a:normAutofit/>
          </a:bodyPr>
          <a:lstStyle/>
          <a:p>
            <a:pPr marL="0" indent="0" algn="ctr">
              <a:buNone/>
            </a:pPr>
            <a:r>
              <a:rPr lang="es-CO" dirty="0" smtClean="0">
                <a:solidFill>
                  <a:srgbClr val="FF0000"/>
                </a:solidFill>
              </a:rPr>
              <a:t>30/04/2013 </a:t>
            </a:r>
            <a:r>
              <a:rPr lang="es-CO" dirty="0">
                <a:solidFill>
                  <a:srgbClr val="FF0000"/>
                </a:solidFill>
              </a:rPr>
              <a:t>- 04:02 am </a:t>
            </a:r>
            <a:r>
              <a:rPr lang="es-CO" dirty="0"/>
              <a:t>.- El Consejo de las Conferencias Episcopales de Europa (CCEE), junto a representantes de organizaciones culturales y eclesiásticas expertos en el diálogo entre católicos y musulmanes, se darán cita en Londres (Inglaterra) del 1 al 3 de mayo para analizar intercambio de experiencias y reflexionaran sobre la relación existente entre ambas religiones.</a:t>
            </a:r>
          </a:p>
        </p:txBody>
      </p:sp>
    </p:spTree>
    <p:extLst>
      <p:ext uri="{BB962C8B-B14F-4D97-AF65-F5344CB8AC3E}">
        <p14:creationId xmlns:p14="http://schemas.microsoft.com/office/powerpoint/2010/main" val="198896467"/>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264696"/>
          </a:xfrm>
          <a:blipFill>
            <a:blip r:embed="rId2"/>
            <a:tile tx="0" ty="0" sx="100000" sy="100000" flip="none" algn="tl"/>
          </a:blipFill>
        </p:spPr>
        <p:txBody>
          <a:bodyPr>
            <a:normAutofit fontScale="77500" lnSpcReduction="20000"/>
          </a:bodyPr>
          <a:lstStyle/>
          <a:p>
            <a:pPr marL="0" indent="0" algn="ctr">
              <a:buNone/>
            </a:pPr>
            <a:r>
              <a:rPr lang="es-CO" dirty="0" smtClean="0"/>
              <a:t>Como usted lo sabe, este movimiento ecuménico esta profetizado en las Sagradas Escrituras.</a:t>
            </a:r>
          </a:p>
          <a:p>
            <a:pPr marL="0" indent="0" algn="ctr">
              <a:buNone/>
            </a:pPr>
            <a:r>
              <a:rPr lang="es-CO" dirty="0" smtClean="0"/>
              <a:t> lea </a:t>
            </a:r>
            <a:r>
              <a:rPr lang="es-CO" dirty="0" smtClean="0">
                <a:solidFill>
                  <a:srgbClr val="FF0000"/>
                </a:solidFill>
              </a:rPr>
              <a:t>(Apoc.13:11-14). </a:t>
            </a:r>
          </a:p>
          <a:p>
            <a:pPr marL="0" indent="0" algn="ctr">
              <a:buNone/>
            </a:pPr>
            <a:r>
              <a:rPr lang="es-CO" dirty="0" smtClean="0"/>
              <a:t>Este movimiento gigantesco aunque se vea muy bonito, inspirado en el amor entre hermanos, no se basa en la obediencia a los mandamientos de Dios, como Jesús dijo: «en vano me honran, enseñando como doctrinas, mandamientos de hombres </a:t>
            </a:r>
            <a:r>
              <a:rPr lang="es-CO" dirty="0" smtClean="0">
                <a:solidFill>
                  <a:srgbClr val="FF0000"/>
                </a:solidFill>
              </a:rPr>
              <a:t>(Mat.15:9), </a:t>
            </a:r>
            <a:endParaRPr lang="es-CO" dirty="0" smtClean="0"/>
          </a:p>
          <a:p>
            <a:pPr marL="0" indent="0" algn="ctr">
              <a:buNone/>
            </a:pPr>
            <a:r>
              <a:rPr lang="es-CO" dirty="0" smtClean="0"/>
              <a:t>Este movimiento esta auspiciado por el enemigo de Dios y de la iglesia verdadera, ya que los que «</a:t>
            </a:r>
            <a:r>
              <a:rPr lang="es-CO" b="1" dirty="0" smtClean="0"/>
              <a:t>guardan los mandamientos de Dios y la fe de Jesús</a:t>
            </a:r>
            <a:r>
              <a:rPr lang="es-CO" dirty="0" smtClean="0"/>
              <a:t>» no se unirán y por tanto serán perseguidos</a:t>
            </a:r>
            <a:r>
              <a:rPr lang="es-CO" dirty="0"/>
              <a:t>.</a:t>
            </a:r>
            <a:endParaRPr lang="es-CO" dirty="0" smtClean="0"/>
          </a:p>
          <a:p>
            <a:pPr marL="0" indent="0" algn="ctr">
              <a:buNone/>
            </a:pPr>
            <a:r>
              <a:rPr lang="es-CO" dirty="0" smtClean="0"/>
              <a:t>lea </a:t>
            </a:r>
            <a:r>
              <a:rPr lang="es-CO" dirty="0" smtClean="0">
                <a:solidFill>
                  <a:srgbClr val="FF0000"/>
                </a:solidFill>
              </a:rPr>
              <a:t>(Apoc.12:17; 13: 15-17; 14:12).</a:t>
            </a:r>
          </a:p>
          <a:p>
            <a:pPr marL="0" indent="0" algn="ctr">
              <a:buNone/>
            </a:pPr>
            <a:r>
              <a:rPr lang="es-CO" sz="3300" b="1" dirty="0" smtClean="0">
                <a:solidFill>
                  <a:srgbClr val="7030A0"/>
                </a:solidFill>
              </a:rPr>
              <a:t>Por eso es muy importante que usted tenga un conocimiento profundo de lo que Dios ordena en su Palabra, y obedezca todo lo que Él ordena, de lo contrario será engañado, y no pasará la eternidad con Cristo Jesús.   </a:t>
            </a:r>
            <a:endParaRPr lang="es-CO" sz="3300" b="1" dirty="0">
              <a:solidFill>
                <a:srgbClr val="7030A0"/>
              </a:solidFill>
            </a:endParaRPr>
          </a:p>
        </p:txBody>
      </p:sp>
    </p:spTree>
    <p:extLst>
      <p:ext uri="{BB962C8B-B14F-4D97-AF65-F5344CB8AC3E}">
        <p14:creationId xmlns:p14="http://schemas.microsoft.com/office/powerpoint/2010/main" val="242838622"/>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barn(inVertical)">
                                      <p:cBhvr>
                                        <p:cTn id="12" dur="500"/>
                                        <p:tgtEl>
                                          <p:spTgt spid="3">
                                            <p:txEl>
                                              <p:pRg st="3" end="3"/>
                                            </p:txEl>
                                          </p:spTgt>
                                        </p:tgtEl>
                                      </p:cBhvr>
                                    </p:animEffect>
                                  </p:childTnLst>
                                </p:cTn>
                              </p:par>
                              <p:par>
                                <p:cTn id="13" presetID="16" presetClass="entr" presetSubtype="21"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Effect transition="in" filter="barn(inVertical)">
                                      <p:cBhvr>
                                        <p:cTn id="15" dur="500"/>
                                        <p:tgtEl>
                                          <p:spTgt spid="3">
                                            <p:txEl>
                                              <p:pRg st="4" end="4"/>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26" presetClass="entr" presetSubtype="0" fill="hold" nodeType="clickEffect">
                                  <p:stCondLst>
                                    <p:cond delay="0"/>
                                  </p:stCondLst>
                                  <p:childTnLst>
                                    <p:set>
                                      <p:cBhvr>
                                        <p:cTn id="19" dur="1" fill="hold">
                                          <p:stCondLst>
                                            <p:cond delay="0"/>
                                          </p:stCondLst>
                                        </p:cTn>
                                        <p:tgtEl>
                                          <p:spTgt spid="3">
                                            <p:txEl>
                                              <p:pRg st="5" end="5"/>
                                            </p:txEl>
                                          </p:spTgt>
                                        </p:tgtEl>
                                        <p:attrNameLst>
                                          <p:attrName>style.visibility</p:attrName>
                                        </p:attrNameLst>
                                      </p:cBhvr>
                                      <p:to>
                                        <p:strVal val="visible"/>
                                      </p:to>
                                    </p:set>
                                    <p:animEffect transition="in" filter="wipe(down)">
                                      <p:cBhvr>
                                        <p:cTn id="20" dur="580">
                                          <p:stCondLst>
                                            <p:cond delay="0"/>
                                          </p:stCondLst>
                                        </p:cTn>
                                        <p:tgtEl>
                                          <p:spTgt spid="3">
                                            <p:txEl>
                                              <p:pRg st="5" end="5"/>
                                            </p:txEl>
                                          </p:spTgt>
                                        </p:tgtEl>
                                      </p:cBhvr>
                                    </p:animEffect>
                                    <p:anim calcmode="lin" valueType="num">
                                      <p:cBhvr>
                                        <p:cTn id="21" dur="1822" tmFilter="0,0; 0.14,0.36; 0.43,0.73; 0.71,0.91; 1.0,1.0">
                                          <p:stCondLst>
                                            <p:cond delay="0"/>
                                          </p:stCondLst>
                                        </p:cTn>
                                        <p:tgtEl>
                                          <p:spTgt spid="3">
                                            <p:txEl>
                                              <p:pRg st="5" end="5"/>
                                            </p:txEl>
                                          </p:spTgt>
                                        </p:tgtEl>
                                        <p:attrNameLst>
                                          <p:attrName>ppt_x</p:attrName>
                                        </p:attrNameLst>
                                      </p:cBhvr>
                                      <p:tavLst>
                                        <p:tav tm="0">
                                          <p:val>
                                            <p:strVal val="#ppt_x-0.25"/>
                                          </p:val>
                                        </p:tav>
                                        <p:tav tm="100000">
                                          <p:val>
                                            <p:strVal val="#ppt_x"/>
                                          </p:val>
                                        </p:tav>
                                      </p:tavLst>
                                    </p:anim>
                                    <p:anim calcmode="lin" valueType="num">
                                      <p:cBhvr>
                                        <p:cTn id="22" dur="664" tmFilter="0.0,0.0; 0.25,0.07; 0.50,0.2; 0.75,0.467; 1.0,1.0">
                                          <p:stCondLst>
                                            <p:cond delay="0"/>
                                          </p:stCondLst>
                                        </p:cTn>
                                        <p:tgtEl>
                                          <p:spTgt spid="3">
                                            <p:txEl>
                                              <p:pRg st="5" end="5"/>
                                            </p:txEl>
                                          </p:spTgt>
                                        </p:tgtEl>
                                        <p:attrNameLst>
                                          <p:attrName>ppt_y</p:attrName>
                                        </p:attrNameLst>
                                      </p:cBhvr>
                                      <p:tavLst>
                                        <p:tav tm="0" fmla="#ppt_y-sin(pi*$)/3">
                                          <p:val>
                                            <p:fltVal val="0.5"/>
                                          </p:val>
                                        </p:tav>
                                        <p:tav tm="100000">
                                          <p:val>
                                            <p:fltVal val="1"/>
                                          </p:val>
                                        </p:tav>
                                      </p:tavLst>
                                    </p:anim>
                                    <p:anim calcmode="lin" valueType="num">
                                      <p:cBhvr>
                                        <p:cTn id="23" dur="664" tmFilter="0, 0; 0.125,0.2665; 0.25,0.4; 0.375,0.465; 0.5,0.5;  0.625,0.535; 0.75,0.6; 0.875,0.7335; 1,1">
                                          <p:stCondLst>
                                            <p:cond delay="664"/>
                                          </p:stCondLst>
                                        </p:cTn>
                                        <p:tgtEl>
                                          <p:spTgt spid="3">
                                            <p:txEl>
                                              <p:pRg st="5" end="5"/>
                                            </p:txEl>
                                          </p:spTgt>
                                        </p:tgtEl>
                                        <p:attrNameLst>
                                          <p:attrName>ppt_y</p:attrName>
                                        </p:attrNameLst>
                                      </p:cBhvr>
                                      <p:tavLst>
                                        <p:tav tm="0" fmla="#ppt_y-sin(pi*$)/9">
                                          <p:val>
                                            <p:fltVal val="0"/>
                                          </p:val>
                                        </p:tav>
                                        <p:tav tm="100000">
                                          <p:val>
                                            <p:fltVal val="1"/>
                                          </p:val>
                                        </p:tav>
                                      </p:tavLst>
                                    </p:anim>
                                    <p:anim calcmode="lin" valueType="num">
                                      <p:cBhvr>
                                        <p:cTn id="24" dur="332" tmFilter="0, 0; 0.125,0.2665; 0.25,0.4; 0.375,0.465; 0.5,0.5;  0.625,0.535; 0.75,0.6; 0.875,0.7335; 1,1">
                                          <p:stCondLst>
                                            <p:cond delay="1324"/>
                                          </p:stCondLst>
                                        </p:cTn>
                                        <p:tgtEl>
                                          <p:spTgt spid="3">
                                            <p:txEl>
                                              <p:pRg st="5" end="5"/>
                                            </p:txEl>
                                          </p:spTgt>
                                        </p:tgtEl>
                                        <p:attrNameLst>
                                          <p:attrName>ppt_y</p:attrName>
                                        </p:attrNameLst>
                                      </p:cBhvr>
                                      <p:tavLst>
                                        <p:tav tm="0" fmla="#ppt_y-sin(pi*$)/27">
                                          <p:val>
                                            <p:fltVal val="0"/>
                                          </p:val>
                                        </p:tav>
                                        <p:tav tm="100000">
                                          <p:val>
                                            <p:fltVal val="1"/>
                                          </p:val>
                                        </p:tav>
                                      </p:tavLst>
                                    </p:anim>
                                    <p:anim calcmode="lin" valueType="num">
                                      <p:cBhvr>
                                        <p:cTn id="25" dur="164" tmFilter="0, 0; 0.125,0.2665; 0.25,0.4; 0.375,0.465; 0.5,0.5;  0.625,0.535; 0.75,0.6; 0.875,0.7335; 1,1">
                                          <p:stCondLst>
                                            <p:cond delay="1656"/>
                                          </p:stCondLst>
                                        </p:cTn>
                                        <p:tgtEl>
                                          <p:spTgt spid="3">
                                            <p:txEl>
                                              <p:pRg st="5" end="5"/>
                                            </p:txEl>
                                          </p:spTgt>
                                        </p:tgtEl>
                                        <p:attrNameLst>
                                          <p:attrName>ppt_y</p:attrName>
                                        </p:attrNameLst>
                                      </p:cBhvr>
                                      <p:tavLst>
                                        <p:tav tm="0" fmla="#ppt_y-sin(pi*$)/81">
                                          <p:val>
                                            <p:fltVal val="0"/>
                                          </p:val>
                                        </p:tav>
                                        <p:tav tm="100000">
                                          <p:val>
                                            <p:fltVal val="1"/>
                                          </p:val>
                                        </p:tav>
                                      </p:tavLst>
                                    </p:anim>
                                    <p:animScale>
                                      <p:cBhvr>
                                        <p:cTn id="26" dur="26">
                                          <p:stCondLst>
                                            <p:cond delay="650"/>
                                          </p:stCondLst>
                                        </p:cTn>
                                        <p:tgtEl>
                                          <p:spTgt spid="3">
                                            <p:txEl>
                                              <p:pRg st="5" end="5"/>
                                            </p:txEl>
                                          </p:spTgt>
                                        </p:tgtEl>
                                      </p:cBhvr>
                                      <p:to x="100000" y="60000"/>
                                    </p:animScale>
                                    <p:animScale>
                                      <p:cBhvr>
                                        <p:cTn id="27" dur="166" decel="50000">
                                          <p:stCondLst>
                                            <p:cond delay="676"/>
                                          </p:stCondLst>
                                        </p:cTn>
                                        <p:tgtEl>
                                          <p:spTgt spid="3">
                                            <p:txEl>
                                              <p:pRg st="5" end="5"/>
                                            </p:txEl>
                                          </p:spTgt>
                                        </p:tgtEl>
                                      </p:cBhvr>
                                      <p:to x="100000" y="100000"/>
                                    </p:animScale>
                                    <p:animScale>
                                      <p:cBhvr>
                                        <p:cTn id="28" dur="26">
                                          <p:stCondLst>
                                            <p:cond delay="1312"/>
                                          </p:stCondLst>
                                        </p:cTn>
                                        <p:tgtEl>
                                          <p:spTgt spid="3">
                                            <p:txEl>
                                              <p:pRg st="5" end="5"/>
                                            </p:txEl>
                                          </p:spTgt>
                                        </p:tgtEl>
                                      </p:cBhvr>
                                      <p:to x="100000" y="80000"/>
                                    </p:animScale>
                                    <p:animScale>
                                      <p:cBhvr>
                                        <p:cTn id="29" dur="166" decel="50000">
                                          <p:stCondLst>
                                            <p:cond delay="1338"/>
                                          </p:stCondLst>
                                        </p:cTn>
                                        <p:tgtEl>
                                          <p:spTgt spid="3">
                                            <p:txEl>
                                              <p:pRg st="5" end="5"/>
                                            </p:txEl>
                                          </p:spTgt>
                                        </p:tgtEl>
                                      </p:cBhvr>
                                      <p:to x="100000" y="100000"/>
                                    </p:animScale>
                                    <p:animScale>
                                      <p:cBhvr>
                                        <p:cTn id="30" dur="26">
                                          <p:stCondLst>
                                            <p:cond delay="1642"/>
                                          </p:stCondLst>
                                        </p:cTn>
                                        <p:tgtEl>
                                          <p:spTgt spid="3">
                                            <p:txEl>
                                              <p:pRg st="5" end="5"/>
                                            </p:txEl>
                                          </p:spTgt>
                                        </p:tgtEl>
                                      </p:cBhvr>
                                      <p:to x="100000" y="90000"/>
                                    </p:animScale>
                                    <p:animScale>
                                      <p:cBhvr>
                                        <p:cTn id="31" dur="166" decel="50000">
                                          <p:stCondLst>
                                            <p:cond delay="1668"/>
                                          </p:stCondLst>
                                        </p:cTn>
                                        <p:tgtEl>
                                          <p:spTgt spid="3">
                                            <p:txEl>
                                              <p:pRg st="5" end="5"/>
                                            </p:txEl>
                                          </p:spTgt>
                                        </p:tgtEl>
                                      </p:cBhvr>
                                      <p:to x="100000" y="100000"/>
                                    </p:animScale>
                                    <p:animScale>
                                      <p:cBhvr>
                                        <p:cTn id="32" dur="26">
                                          <p:stCondLst>
                                            <p:cond delay="1808"/>
                                          </p:stCondLst>
                                        </p:cTn>
                                        <p:tgtEl>
                                          <p:spTgt spid="3">
                                            <p:txEl>
                                              <p:pRg st="5" end="5"/>
                                            </p:txEl>
                                          </p:spTgt>
                                        </p:tgtEl>
                                      </p:cBhvr>
                                      <p:to x="100000" y="95000"/>
                                    </p:animScale>
                                    <p:animScale>
                                      <p:cBhvr>
                                        <p:cTn id="33" dur="166" decel="50000">
                                          <p:stCondLst>
                                            <p:cond delay="1834"/>
                                          </p:stCondLst>
                                        </p:cTn>
                                        <p:tgtEl>
                                          <p:spTgt spid="3">
                                            <p:txEl>
                                              <p:pRg st="5" end="5"/>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562074"/>
          </a:xfrm>
        </p:spPr>
        <p:txBody>
          <a:bodyPr>
            <a:normAutofit fontScale="90000"/>
          </a:bodyPr>
          <a:lstStyle/>
          <a:p>
            <a:r>
              <a:rPr lang="es-CO" dirty="0" smtClean="0"/>
              <a:t>Veamos dos cosas que Jesús le pide al Padre en oración:</a:t>
            </a:r>
            <a:endParaRPr lang="es-CO" dirty="0"/>
          </a:p>
        </p:txBody>
      </p:sp>
      <p:sp>
        <p:nvSpPr>
          <p:cNvPr id="3" name="2 Marcador de contenido"/>
          <p:cNvSpPr>
            <a:spLocks noGrp="1"/>
          </p:cNvSpPr>
          <p:nvPr>
            <p:ph idx="1"/>
          </p:nvPr>
        </p:nvSpPr>
        <p:spPr>
          <a:xfrm>
            <a:off x="0" y="1484784"/>
            <a:ext cx="9144000" cy="5184576"/>
          </a:xfrm>
        </p:spPr>
        <p:txBody>
          <a:bodyPr>
            <a:normAutofit fontScale="70000" lnSpcReduction="20000"/>
          </a:bodyPr>
          <a:lstStyle/>
          <a:p>
            <a:pPr marL="0" indent="0" algn="ctr">
              <a:buNone/>
            </a:pPr>
            <a:r>
              <a:rPr lang="es-CO" sz="5700" b="1" dirty="0" smtClean="0"/>
              <a:t>1). </a:t>
            </a:r>
            <a:r>
              <a:rPr lang="es-CO" b="1" dirty="0">
                <a:solidFill>
                  <a:srgbClr val="FF0000"/>
                </a:solidFill>
              </a:rPr>
              <a:t>Juan 17:17</a:t>
            </a:r>
            <a:r>
              <a:rPr lang="es-CO" dirty="0"/>
              <a:t>. </a:t>
            </a:r>
            <a:r>
              <a:rPr lang="es-CO" dirty="0" smtClean="0"/>
              <a:t>«Santifícalos </a:t>
            </a:r>
            <a:r>
              <a:rPr lang="es-CO" dirty="0"/>
              <a:t>en tu verdad; tu palabra es </a:t>
            </a:r>
            <a:r>
              <a:rPr lang="es-CO" dirty="0" smtClean="0"/>
              <a:t>verdad». </a:t>
            </a:r>
          </a:p>
          <a:p>
            <a:pPr marL="0" indent="0" algn="ctr">
              <a:buNone/>
            </a:pPr>
            <a:r>
              <a:rPr lang="es-CO" dirty="0"/>
              <a:t>Santifícalos. </a:t>
            </a:r>
            <a:r>
              <a:rPr lang="es-CO" dirty="0" smtClean="0"/>
              <a:t>Gr</a:t>
            </a:r>
            <a:r>
              <a:rPr lang="es-CO" dirty="0"/>
              <a:t>. hagiázō, </a:t>
            </a:r>
            <a:r>
              <a:rPr lang="es-CO" dirty="0" smtClean="0"/>
              <a:t>quiere decir: “considerar </a:t>
            </a:r>
            <a:r>
              <a:rPr lang="es-CO" dirty="0"/>
              <a:t>como santo”, “apartar para fines sagrados”, “consagrar”, “hacer santo”.  </a:t>
            </a:r>
            <a:endParaRPr lang="es-CO" dirty="0" smtClean="0"/>
          </a:p>
          <a:p>
            <a:pPr marL="0" indent="0">
              <a:buNone/>
            </a:pPr>
            <a:endParaRPr lang="es-CO" dirty="0" smtClean="0"/>
          </a:p>
          <a:p>
            <a:pPr marL="0" indent="0" algn="ctr">
              <a:buNone/>
            </a:pPr>
            <a:r>
              <a:rPr lang="es-CO" dirty="0" smtClean="0"/>
              <a:t>Los </a:t>
            </a:r>
            <a:r>
              <a:rPr lang="es-CO" dirty="0"/>
              <a:t>discípulos debían ser consagrados para su tarea.  </a:t>
            </a:r>
            <a:r>
              <a:rPr lang="es-CO" dirty="0" smtClean="0"/>
              <a:t>La </a:t>
            </a:r>
            <a:r>
              <a:rPr lang="es-CO" dirty="0"/>
              <a:t>santidad es uno de los atributos de Dios </a:t>
            </a:r>
            <a:r>
              <a:rPr lang="es-CO" dirty="0">
                <a:solidFill>
                  <a:srgbClr val="FF0000"/>
                </a:solidFill>
              </a:rPr>
              <a:t>(</a:t>
            </a:r>
            <a:r>
              <a:rPr lang="es-CO" dirty="0" smtClean="0">
                <a:solidFill>
                  <a:srgbClr val="FF0000"/>
                </a:solidFill>
              </a:rPr>
              <a:t>1Pe.1:16</a:t>
            </a:r>
            <a:r>
              <a:rPr lang="es-CO" dirty="0">
                <a:solidFill>
                  <a:srgbClr val="FF0000"/>
                </a:solidFill>
              </a:rPr>
              <a:t>)</a:t>
            </a:r>
            <a:r>
              <a:rPr lang="es-CO" dirty="0"/>
              <a:t>.  </a:t>
            </a:r>
            <a:r>
              <a:rPr lang="es-CO" dirty="0" smtClean="0"/>
              <a:t>Dice: «Sed santos, porque yo soy santo». Por </a:t>
            </a:r>
            <a:r>
              <a:rPr lang="es-CO" dirty="0"/>
              <a:t>lo tanto, ser hecho santo es llegar a ser semejante a Dios</a:t>
            </a:r>
            <a:r>
              <a:rPr lang="es-CO" dirty="0" smtClean="0"/>
              <a:t>.</a:t>
            </a:r>
          </a:p>
          <a:p>
            <a:pPr marL="0" indent="0">
              <a:buNone/>
            </a:pPr>
            <a:endParaRPr lang="es-CO" dirty="0" smtClean="0"/>
          </a:p>
          <a:p>
            <a:pPr marL="0" indent="0" algn="ctr">
              <a:buNone/>
            </a:pPr>
            <a:r>
              <a:rPr lang="es-CO" dirty="0" smtClean="0"/>
              <a:t>Puesto que la Santa Ley es la revelación del carácter de Dios, la única forma en que los discípulos debían ser «santificados» era obedeciendo los diez Mandamientos de Dios. </a:t>
            </a:r>
          </a:p>
          <a:p>
            <a:pPr marL="0" indent="0" algn="ctr">
              <a:buNone/>
            </a:pPr>
            <a:r>
              <a:rPr lang="es-CO" dirty="0" smtClean="0"/>
              <a:t>Note que el sábado fue colocado por Dios como señal entre Él y su pueblo a través de los tiempos.</a:t>
            </a:r>
          </a:p>
          <a:p>
            <a:pPr marL="0" indent="0" algn="ctr">
              <a:buNone/>
            </a:pPr>
            <a:r>
              <a:rPr lang="es-CO" sz="3400" b="1" dirty="0" smtClean="0"/>
              <a:t>Lea </a:t>
            </a:r>
            <a:r>
              <a:rPr lang="es-CO" sz="3400" b="1" dirty="0" smtClean="0">
                <a:solidFill>
                  <a:srgbClr val="FF0000"/>
                </a:solidFill>
              </a:rPr>
              <a:t>(Exo.31:12-17; Eze.20:12,20; Heb.8:10; Gal.3:26-29).</a:t>
            </a:r>
            <a:endParaRPr lang="es-CO" sz="3400" b="1" dirty="0">
              <a:solidFill>
                <a:srgbClr val="FF0000"/>
              </a:solidFill>
            </a:endParaRPr>
          </a:p>
        </p:txBody>
      </p:sp>
    </p:spTree>
    <p:extLst>
      <p:ext uri="{BB962C8B-B14F-4D97-AF65-F5344CB8AC3E}">
        <p14:creationId xmlns:p14="http://schemas.microsoft.com/office/powerpoint/2010/main" val="2066682342"/>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1" end="1"/>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p:cTn id="19"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6"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wipe(down)">
                                      <p:cBhvr>
                                        <p:cTn id="27" dur="580">
                                          <p:stCondLst>
                                            <p:cond delay="0"/>
                                          </p:stCondLst>
                                        </p:cTn>
                                        <p:tgtEl>
                                          <p:spTgt spid="3">
                                            <p:txEl>
                                              <p:pRg st="5" end="5"/>
                                            </p:txEl>
                                          </p:spTgt>
                                        </p:tgtEl>
                                      </p:cBhvr>
                                    </p:animEffect>
                                    <p:anim calcmode="lin" valueType="num">
                                      <p:cBhvr>
                                        <p:cTn id="28" dur="1822" tmFilter="0,0; 0.14,0.36; 0.43,0.73; 0.71,0.91; 1.0,1.0">
                                          <p:stCondLst>
                                            <p:cond delay="0"/>
                                          </p:stCondLst>
                                        </p:cTn>
                                        <p:tgtEl>
                                          <p:spTgt spid="3">
                                            <p:txEl>
                                              <p:pRg st="5" end="5"/>
                                            </p:txEl>
                                          </p:spTgt>
                                        </p:tgtEl>
                                        <p:attrNameLst>
                                          <p:attrName>ppt_x</p:attrName>
                                        </p:attrNameLst>
                                      </p:cBhvr>
                                      <p:tavLst>
                                        <p:tav tm="0">
                                          <p:val>
                                            <p:strVal val="#ppt_x-0.25"/>
                                          </p:val>
                                        </p:tav>
                                        <p:tav tm="100000">
                                          <p:val>
                                            <p:strVal val="#ppt_x"/>
                                          </p:val>
                                        </p:tav>
                                      </p:tavLst>
                                    </p:anim>
                                    <p:anim calcmode="lin" valueType="num">
                                      <p:cBhvr>
                                        <p:cTn id="29" dur="664" tmFilter="0.0,0.0; 0.25,0.07; 0.50,0.2; 0.75,0.467; 1.0,1.0">
                                          <p:stCondLst>
                                            <p:cond delay="0"/>
                                          </p:stCondLst>
                                        </p:cTn>
                                        <p:tgtEl>
                                          <p:spTgt spid="3">
                                            <p:txEl>
                                              <p:pRg st="5" end="5"/>
                                            </p:txEl>
                                          </p:spTgt>
                                        </p:tgtEl>
                                        <p:attrNameLst>
                                          <p:attrName>ppt_y</p:attrName>
                                        </p:attrNameLst>
                                      </p:cBhvr>
                                      <p:tavLst>
                                        <p:tav tm="0" fmla="#ppt_y-sin(pi*$)/3">
                                          <p:val>
                                            <p:fltVal val="0.5"/>
                                          </p:val>
                                        </p:tav>
                                        <p:tav tm="100000">
                                          <p:val>
                                            <p:fltVal val="1"/>
                                          </p:val>
                                        </p:tav>
                                      </p:tavLst>
                                    </p:anim>
                                    <p:anim calcmode="lin" valueType="num">
                                      <p:cBhvr>
                                        <p:cTn id="30" dur="664" tmFilter="0, 0; 0.125,0.2665; 0.25,0.4; 0.375,0.465; 0.5,0.5;  0.625,0.535; 0.75,0.6; 0.875,0.7335; 1,1">
                                          <p:stCondLst>
                                            <p:cond delay="664"/>
                                          </p:stCondLst>
                                        </p:cTn>
                                        <p:tgtEl>
                                          <p:spTgt spid="3">
                                            <p:txEl>
                                              <p:pRg st="5" end="5"/>
                                            </p:txEl>
                                          </p:spTgt>
                                        </p:tgtEl>
                                        <p:attrNameLst>
                                          <p:attrName>ppt_y</p:attrName>
                                        </p:attrNameLst>
                                      </p:cBhvr>
                                      <p:tavLst>
                                        <p:tav tm="0" fmla="#ppt_y-sin(pi*$)/9">
                                          <p:val>
                                            <p:fltVal val="0"/>
                                          </p:val>
                                        </p:tav>
                                        <p:tav tm="100000">
                                          <p:val>
                                            <p:fltVal val="1"/>
                                          </p:val>
                                        </p:tav>
                                      </p:tavLst>
                                    </p:anim>
                                    <p:anim calcmode="lin" valueType="num">
                                      <p:cBhvr>
                                        <p:cTn id="31" dur="332" tmFilter="0, 0; 0.125,0.2665; 0.25,0.4; 0.375,0.465; 0.5,0.5;  0.625,0.535; 0.75,0.6; 0.875,0.7335; 1,1">
                                          <p:stCondLst>
                                            <p:cond delay="1324"/>
                                          </p:stCondLst>
                                        </p:cTn>
                                        <p:tgtEl>
                                          <p:spTgt spid="3">
                                            <p:txEl>
                                              <p:pRg st="5" end="5"/>
                                            </p:txEl>
                                          </p:spTgt>
                                        </p:tgtEl>
                                        <p:attrNameLst>
                                          <p:attrName>ppt_y</p:attrName>
                                        </p:attrNameLst>
                                      </p:cBhvr>
                                      <p:tavLst>
                                        <p:tav tm="0" fmla="#ppt_y-sin(pi*$)/27">
                                          <p:val>
                                            <p:fltVal val="0"/>
                                          </p:val>
                                        </p:tav>
                                        <p:tav tm="100000">
                                          <p:val>
                                            <p:fltVal val="1"/>
                                          </p:val>
                                        </p:tav>
                                      </p:tavLst>
                                    </p:anim>
                                    <p:anim calcmode="lin" valueType="num">
                                      <p:cBhvr>
                                        <p:cTn id="32" dur="164" tmFilter="0, 0; 0.125,0.2665; 0.25,0.4; 0.375,0.465; 0.5,0.5;  0.625,0.535; 0.75,0.6; 0.875,0.7335; 1,1">
                                          <p:stCondLst>
                                            <p:cond delay="1656"/>
                                          </p:stCondLst>
                                        </p:cTn>
                                        <p:tgtEl>
                                          <p:spTgt spid="3">
                                            <p:txEl>
                                              <p:pRg st="5" end="5"/>
                                            </p:txEl>
                                          </p:spTgt>
                                        </p:tgtEl>
                                        <p:attrNameLst>
                                          <p:attrName>ppt_y</p:attrName>
                                        </p:attrNameLst>
                                      </p:cBhvr>
                                      <p:tavLst>
                                        <p:tav tm="0" fmla="#ppt_y-sin(pi*$)/81">
                                          <p:val>
                                            <p:fltVal val="0"/>
                                          </p:val>
                                        </p:tav>
                                        <p:tav tm="100000">
                                          <p:val>
                                            <p:fltVal val="1"/>
                                          </p:val>
                                        </p:tav>
                                      </p:tavLst>
                                    </p:anim>
                                    <p:animScale>
                                      <p:cBhvr>
                                        <p:cTn id="33" dur="26">
                                          <p:stCondLst>
                                            <p:cond delay="650"/>
                                          </p:stCondLst>
                                        </p:cTn>
                                        <p:tgtEl>
                                          <p:spTgt spid="3">
                                            <p:txEl>
                                              <p:pRg st="5" end="5"/>
                                            </p:txEl>
                                          </p:spTgt>
                                        </p:tgtEl>
                                      </p:cBhvr>
                                      <p:to x="100000" y="60000"/>
                                    </p:animScale>
                                    <p:animScale>
                                      <p:cBhvr>
                                        <p:cTn id="34" dur="166" decel="50000">
                                          <p:stCondLst>
                                            <p:cond delay="676"/>
                                          </p:stCondLst>
                                        </p:cTn>
                                        <p:tgtEl>
                                          <p:spTgt spid="3">
                                            <p:txEl>
                                              <p:pRg st="5" end="5"/>
                                            </p:txEl>
                                          </p:spTgt>
                                        </p:tgtEl>
                                      </p:cBhvr>
                                      <p:to x="100000" y="100000"/>
                                    </p:animScale>
                                    <p:animScale>
                                      <p:cBhvr>
                                        <p:cTn id="35" dur="26">
                                          <p:stCondLst>
                                            <p:cond delay="1312"/>
                                          </p:stCondLst>
                                        </p:cTn>
                                        <p:tgtEl>
                                          <p:spTgt spid="3">
                                            <p:txEl>
                                              <p:pRg st="5" end="5"/>
                                            </p:txEl>
                                          </p:spTgt>
                                        </p:tgtEl>
                                      </p:cBhvr>
                                      <p:to x="100000" y="80000"/>
                                    </p:animScale>
                                    <p:animScale>
                                      <p:cBhvr>
                                        <p:cTn id="36" dur="166" decel="50000">
                                          <p:stCondLst>
                                            <p:cond delay="1338"/>
                                          </p:stCondLst>
                                        </p:cTn>
                                        <p:tgtEl>
                                          <p:spTgt spid="3">
                                            <p:txEl>
                                              <p:pRg st="5" end="5"/>
                                            </p:txEl>
                                          </p:spTgt>
                                        </p:tgtEl>
                                      </p:cBhvr>
                                      <p:to x="100000" y="100000"/>
                                    </p:animScale>
                                    <p:animScale>
                                      <p:cBhvr>
                                        <p:cTn id="37" dur="26">
                                          <p:stCondLst>
                                            <p:cond delay="1642"/>
                                          </p:stCondLst>
                                        </p:cTn>
                                        <p:tgtEl>
                                          <p:spTgt spid="3">
                                            <p:txEl>
                                              <p:pRg st="5" end="5"/>
                                            </p:txEl>
                                          </p:spTgt>
                                        </p:tgtEl>
                                      </p:cBhvr>
                                      <p:to x="100000" y="90000"/>
                                    </p:animScale>
                                    <p:animScale>
                                      <p:cBhvr>
                                        <p:cTn id="38" dur="166" decel="50000">
                                          <p:stCondLst>
                                            <p:cond delay="1668"/>
                                          </p:stCondLst>
                                        </p:cTn>
                                        <p:tgtEl>
                                          <p:spTgt spid="3">
                                            <p:txEl>
                                              <p:pRg st="5" end="5"/>
                                            </p:txEl>
                                          </p:spTgt>
                                        </p:tgtEl>
                                      </p:cBhvr>
                                      <p:to x="100000" y="100000"/>
                                    </p:animScale>
                                    <p:animScale>
                                      <p:cBhvr>
                                        <p:cTn id="39" dur="26">
                                          <p:stCondLst>
                                            <p:cond delay="1808"/>
                                          </p:stCondLst>
                                        </p:cTn>
                                        <p:tgtEl>
                                          <p:spTgt spid="3">
                                            <p:txEl>
                                              <p:pRg st="5" end="5"/>
                                            </p:txEl>
                                          </p:spTgt>
                                        </p:tgtEl>
                                      </p:cBhvr>
                                      <p:to x="100000" y="95000"/>
                                    </p:animScale>
                                    <p:animScale>
                                      <p:cBhvr>
                                        <p:cTn id="40" dur="166" decel="50000">
                                          <p:stCondLst>
                                            <p:cond delay="1834"/>
                                          </p:stCondLst>
                                        </p:cTn>
                                        <p:tgtEl>
                                          <p:spTgt spid="3">
                                            <p:txEl>
                                              <p:pRg st="5" end="5"/>
                                            </p:txEl>
                                          </p:spTgt>
                                        </p:tgtEl>
                                      </p:cBhvr>
                                      <p:to x="100000" y="100000"/>
                                    </p:animScale>
                                  </p:childTnLst>
                                </p:cTn>
                              </p:par>
                              <p:par>
                                <p:cTn id="41" presetID="26" presetClass="entr" presetSubtype="0" fill="hold" nodeType="with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Effect transition="in" filter="wipe(down)">
                                      <p:cBhvr>
                                        <p:cTn id="43" dur="580">
                                          <p:stCondLst>
                                            <p:cond delay="0"/>
                                          </p:stCondLst>
                                        </p:cTn>
                                        <p:tgtEl>
                                          <p:spTgt spid="3">
                                            <p:txEl>
                                              <p:pRg st="6" end="6"/>
                                            </p:txEl>
                                          </p:spTgt>
                                        </p:tgtEl>
                                      </p:cBhvr>
                                    </p:animEffect>
                                    <p:anim calcmode="lin" valueType="num">
                                      <p:cBhvr>
                                        <p:cTn id="44" dur="1822" tmFilter="0,0; 0.14,0.36; 0.43,0.73; 0.71,0.91; 1.0,1.0">
                                          <p:stCondLst>
                                            <p:cond delay="0"/>
                                          </p:stCondLst>
                                        </p:cTn>
                                        <p:tgtEl>
                                          <p:spTgt spid="3">
                                            <p:txEl>
                                              <p:pRg st="6" end="6"/>
                                            </p:txEl>
                                          </p:spTgt>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3">
                                            <p:txEl>
                                              <p:pRg st="6" end="6"/>
                                            </p:txEl>
                                          </p:spTgt>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3">
                                            <p:txEl>
                                              <p:pRg st="6" end="6"/>
                                            </p:txEl>
                                          </p:spTgt>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3">
                                            <p:txEl>
                                              <p:pRg st="6" end="6"/>
                                            </p:txEl>
                                          </p:spTgt>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3">
                                            <p:txEl>
                                              <p:pRg st="6" end="6"/>
                                            </p:txEl>
                                          </p:spTgt>
                                        </p:tgtEl>
                                        <p:attrNameLst>
                                          <p:attrName>ppt_y</p:attrName>
                                        </p:attrNameLst>
                                      </p:cBhvr>
                                      <p:tavLst>
                                        <p:tav tm="0" fmla="#ppt_y-sin(pi*$)/81">
                                          <p:val>
                                            <p:fltVal val="0"/>
                                          </p:val>
                                        </p:tav>
                                        <p:tav tm="100000">
                                          <p:val>
                                            <p:fltVal val="1"/>
                                          </p:val>
                                        </p:tav>
                                      </p:tavLst>
                                    </p:anim>
                                    <p:animScale>
                                      <p:cBhvr>
                                        <p:cTn id="49" dur="26">
                                          <p:stCondLst>
                                            <p:cond delay="650"/>
                                          </p:stCondLst>
                                        </p:cTn>
                                        <p:tgtEl>
                                          <p:spTgt spid="3">
                                            <p:txEl>
                                              <p:pRg st="6" end="6"/>
                                            </p:txEl>
                                          </p:spTgt>
                                        </p:tgtEl>
                                      </p:cBhvr>
                                      <p:to x="100000" y="60000"/>
                                    </p:animScale>
                                    <p:animScale>
                                      <p:cBhvr>
                                        <p:cTn id="50" dur="166" decel="50000">
                                          <p:stCondLst>
                                            <p:cond delay="676"/>
                                          </p:stCondLst>
                                        </p:cTn>
                                        <p:tgtEl>
                                          <p:spTgt spid="3">
                                            <p:txEl>
                                              <p:pRg st="6" end="6"/>
                                            </p:txEl>
                                          </p:spTgt>
                                        </p:tgtEl>
                                      </p:cBhvr>
                                      <p:to x="100000" y="100000"/>
                                    </p:animScale>
                                    <p:animScale>
                                      <p:cBhvr>
                                        <p:cTn id="51" dur="26">
                                          <p:stCondLst>
                                            <p:cond delay="1312"/>
                                          </p:stCondLst>
                                        </p:cTn>
                                        <p:tgtEl>
                                          <p:spTgt spid="3">
                                            <p:txEl>
                                              <p:pRg st="6" end="6"/>
                                            </p:txEl>
                                          </p:spTgt>
                                        </p:tgtEl>
                                      </p:cBhvr>
                                      <p:to x="100000" y="80000"/>
                                    </p:animScale>
                                    <p:animScale>
                                      <p:cBhvr>
                                        <p:cTn id="52" dur="166" decel="50000">
                                          <p:stCondLst>
                                            <p:cond delay="1338"/>
                                          </p:stCondLst>
                                        </p:cTn>
                                        <p:tgtEl>
                                          <p:spTgt spid="3">
                                            <p:txEl>
                                              <p:pRg st="6" end="6"/>
                                            </p:txEl>
                                          </p:spTgt>
                                        </p:tgtEl>
                                      </p:cBhvr>
                                      <p:to x="100000" y="100000"/>
                                    </p:animScale>
                                    <p:animScale>
                                      <p:cBhvr>
                                        <p:cTn id="53" dur="26">
                                          <p:stCondLst>
                                            <p:cond delay="1642"/>
                                          </p:stCondLst>
                                        </p:cTn>
                                        <p:tgtEl>
                                          <p:spTgt spid="3">
                                            <p:txEl>
                                              <p:pRg st="6" end="6"/>
                                            </p:txEl>
                                          </p:spTgt>
                                        </p:tgtEl>
                                      </p:cBhvr>
                                      <p:to x="100000" y="90000"/>
                                    </p:animScale>
                                    <p:animScale>
                                      <p:cBhvr>
                                        <p:cTn id="54" dur="166" decel="50000">
                                          <p:stCondLst>
                                            <p:cond delay="1668"/>
                                          </p:stCondLst>
                                        </p:cTn>
                                        <p:tgtEl>
                                          <p:spTgt spid="3">
                                            <p:txEl>
                                              <p:pRg st="6" end="6"/>
                                            </p:txEl>
                                          </p:spTgt>
                                        </p:tgtEl>
                                      </p:cBhvr>
                                      <p:to x="100000" y="100000"/>
                                    </p:animScale>
                                    <p:animScale>
                                      <p:cBhvr>
                                        <p:cTn id="55" dur="26">
                                          <p:stCondLst>
                                            <p:cond delay="1808"/>
                                          </p:stCondLst>
                                        </p:cTn>
                                        <p:tgtEl>
                                          <p:spTgt spid="3">
                                            <p:txEl>
                                              <p:pRg st="6" end="6"/>
                                            </p:txEl>
                                          </p:spTgt>
                                        </p:tgtEl>
                                      </p:cBhvr>
                                      <p:to x="100000" y="95000"/>
                                    </p:animScale>
                                    <p:animScale>
                                      <p:cBhvr>
                                        <p:cTn id="56" dur="166" decel="50000">
                                          <p:stCondLst>
                                            <p:cond delay="1834"/>
                                          </p:stCondLst>
                                        </p:cTn>
                                        <p:tgtEl>
                                          <p:spTgt spid="3">
                                            <p:txEl>
                                              <p:pRg st="6" end="6"/>
                                            </p:txEl>
                                          </p:spTgt>
                                        </p:tgtEl>
                                      </p:cBhvr>
                                      <p:to x="100000" y="100000"/>
                                    </p:animScale>
                                  </p:childTnLst>
                                </p:cTn>
                              </p:par>
                              <p:par>
                                <p:cTn id="57" presetID="26" presetClass="entr" presetSubtype="0" fill="hold" nodeType="withEffect">
                                  <p:stCondLst>
                                    <p:cond delay="0"/>
                                  </p:stCondLst>
                                  <p:childTnLst>
                                    <p:set>
                                      <p:cBhvr>
                                        <p:cTn id="58" dur="1" fill="hold">
                                          <p:stCondLst>
                                            <p:cond delay="0"/>
                                          </p:stCondLst>
                                        </p:cTn>
                                        <p:tgtEl>
                                          <p:spTgt spid="3">
                                            <p:txEl>
                                              <p:pRg st="7" end="7"/>
                                            </p:txEl>
                                          </p:spTgt>
                                        </p:tgtEl>
                                        <p:attrNameLst>
                                          <p:attrName>style.visibility</p:attrName>
                                        </p:attrNameLst>
                                      </p:cBhvr>
                                      <p:to>
                                        <p:strVal val="visible"/>
                                      </p:to>
                                    </p:set>
                                    <p:animEffect transition="in" filter="wipe(down)">
                                      <p:cBhvr>
                                        <p:cTn id="59" dur="580">
                                          <p:stCondLst>
                                            <p:cond delay="0"/>
                                          </p:stCondLst>
                                        </p:cTn>
                                        <p:tgtEl>
                                          <p:spTgt spid="3">
                                            <p:txEl>
                                              <p:pRg st="7" end="7"/>
                                            </p:txEl>
                                          </p:spTgt>
                                        </p:tgtEl>
                                      </p:cBhvr>
                                    </p:animEffect>
                                    <p:anim calcmode="lin" valueType="num">
                                      <p:cBhvr>
                                        <p:cTn id="60" dur="1822" tmFilter="0,0; 0.14,0.36; 0.43,0.73; 0.71,0.91; 1.0,1.0">
                                          <p:stCondLst>
                                            <p:cond delay="0"/>
                                          </p:stCondLst>
                                        </p:cTn>
                                        <p:tgtEl>
                                          <p:spTgt spid="3">
                                            <p:txEl>
                                              <p:pRg st="7" end="7"/>
                                            </p:txEl>
                                          </p:spTgt>
                                        </p:tgtEl>
                                        <p:attrNameLst>
                                          <p:attrName>ppt_x</p:attrName>
                                        </p:attrNameLst>
                                      </p:cBhvr>
                                      <p:tavLst>
                                        <p:tav tm="0">
                                          <p:val>
                                            <p:strVal val="#ppt_x-0.25"/>
                                          </p:val>
                                        </p:tav>
                                        <p:tav tm="100000">
                                          <p:val>
                                            <p:strVal val="#ppt_x"/>
                                          </p:val>
                                        </p:tav>
                                      </p:tavLst>
                                    </p:anim>
                                    <p:anim calcmode="lin" valueType="num">
                                      <p:cBhvr>
                                        <p:cTn id="61" dur="664" tmFilter="0.0,0.0; 0.25,0.07; 0.50,0.2; 0.75,0.467; 1.0,1.0">
                                          <p:stCondLst>
                                            <p:cond delay="0"/>
                                          </p:stCondLst>
                                        </p:cTn>
                                        <p:tgtEl>
                                          <p:spTgt spid="3">
                                            <p:txEl>
                                              <p:pRg st="7" end="7"/>
                                            </p:txEl>
                                          </p:spTgt>
                                        </p:tgtEl>
                                        <p:attrNameLst>
                                          <p:attrName>ppt_y</p:attrName>
                                        </p:attrNameLst>
                                      </p:cBhvr>
                                      <p:tavLst>
                                        <p:tav tm="0" fmla="#ppt_y-sin(pi*$)/3">
                                          <p:val>
                                            <p:fltVal val="0.5"/>
                                          </p:val>
                                        </p:tav>
                                        <p:tav tm="100000">
                                          <p:val>
                                            <p:fltVal val="1"/>
                                          </p:val>
                                        </p:tav>
                                      </p:tavLst>
                                    </p:anim>
                                    <p:anim calcmode="lin" valueType="num">
                                      <p:cBhvr>
                                        <p:cTn id="62" dur="664" tmFilter="0, 0; 0.125,0.2665; 0.25,0.4; 0.375,0.465; 0.5,0.5;  0.625,0.535; 0.75,0.6; 0.875,0.7335; 1,1">
                                          <p:stCondLst>
                                            <p:cond delay="664"/>
                                          </p:stCondLst>
                                        </p:cTn>
                                        <p:tgtEl>
                                          <p:spTgt spid="3">
                                            <p:txEl>
                                              <p:pRg st="7" end="7"/>
                                            </p:txEl>
                                          </p:spTgt>
                                        </p:tgtEl>
                                        <p:attrNameLst>
                                          <p:attrName>ppt_y</p:attrName>
                                        </p:attrNameLst>
                                      </p:cBhvr>
                                      <p:tavLst>
                                        <p:tav tm="0" fmla="#ppt_y-sin(pi*$)/9">
                                          <p:val>
                                            <p:fltVal val="0"/>
                                          </p:val>
                                        </p:tav>
                                        <p:tav tm="100000">
                                          <p:val>
                                            <p:fltVal val="1"/>
                                          </p:val>
                                        </p:tav>
                                      </p:tavLst>
                                    </p:anim>
                                    <p:anim calcmode="lin" valueType="num">
                                      <p:cBhvr>
                                        <p:cTn id="63" dur="332" tmFilter="0, 0; 0.125,0.2665; 0.25,0.4; 0.375,0.465; 0.5,0.5;  0.625,0.535; 0.75,0.6; 0.875,0.7335; 1,1">
                                          <p:stCondLst>
                                            <p:cond delay="1324"/>
                                          </p:stCondLst>
                                        </p:cTn>
                                        <p:tgtEl>
                                          <p:spTgt spid="3">
                                            <p:txEl>
                                              <p:pRg st="7" end="7"/>
                                            </p:txEl>
                                          </p:spTgt>
                                        </p:tgtEl>
                                        <p:attrNameLst>
                                          <p:attrName>ppt_y</p:attrName>
                                        </p:attrNameLst>
                                      </p:cBhvr>
                                      <p:tavLst>
                                        <p:tav tm="0" fmla="#ppt_y-sin(pi*$)/27">
                                          <p:val>
                                            <p:fltVal val="0"/>
                                          </p:val>
                                        </p:tav>
                                        <p:tav tm="100000">
                                          <p:val>
                                            <p:fltVal val="1"/>
                                          </p:val>
                                        </p:tav>
                                      </p:tavLst>
                                    </p:anim>
                                    <p:anim calcmode="lin" valueType="num">
                                      <p:cBhvr>
                                        <p:cTn id="64" dur="164" tmFilter="0, 0; 0.125,0.2665; 0.25,0.4; 0.375,0.465; 0.5,0.5;  0.625,0.535; 0.75,0.6; 0.875,0.7335; 1,1">
                                          <p:stCondLst>
                                            <p:cond delay="1656"/>
                                          </p:stCondLst>
                                        </p:cTn>
                                        <p:tgtEl>
                                          <p:spTgt spid="3">
                                            <p:txEl>
                                              <p:pRg st="7" end="7"/>
                                            </p:txEl>
                                          </p:spTgt>
                                        </p:tgtEl>
                                        <p:attrNameLst>
                                          <p:attrName>ppt_y</p:attrName>
                                        </p:attrNameLst>
                                      </p:cBhvr>
                                      <p:tavLst>
                                        <p:tav tm="0" fmla="#ppt_y-sin(pi*$)/81">
                                          <p:val>
                                            <p:fltVal val="0"/>
                                          </p:val>
                                        </p:tav>
                                        <p:tav tm="100000">
                                          <p:val>
                                            <p:fltVal val="1"/>
                                          </p:val>
                                        </p:tav>
                                      </p:tavLst>
                                    </p:anim>
                                    <p:animScale>
                                      <p:cBhvr>
                                        <p:cTn id="65" dur="26">
                                          <p:stCondLst>
                                            <p:cond delay="650"/>
                                          </p:stCondLst>
                                        </p:cTn>
                                        <p:tgtEl>
                                          <p:spTgt spid="3">
                                            <p:txEl>
                                              <p:pRg st="7" end="7"/>
                                            </p:txEl>
                                          </p:spTgt>
                                        </p:tgtEl>
                                      </p:cBhvr>
                                      <p:to x="100000" y="60000"/>
                                    </p:animScale>
                                    <p:animScale>
                                      <p:cBhvr>
                                        <p:cTn id="66" dur="166" decel="50000">
                                          <p:stCondLst>
                                            <p:cond delay="676"/>
                                          </p:stCondLst>
                                        </p:cTn>
                                        <p:tgtEl>
                                          <p:spTgt spid="3">
                                            <p:txEl>
                                              <p:pRg st="7" end="7"/>
                                            </p:txEl>
                                          </p:spTgt>
                                        </p:tgtEl>
                                      </p:cBhvr>
                                      <p:to x="100000" y="100000"/>
                                    </p:animScale>
                                    <p:animScale>
                                      <p:cBhvr>
                                        <p:cTn id="67" dur="26">
                                          <p:stCondLst>
                                            <p:cond delay="1312"/>
                                          </p:stCondLst>
                                        </p:cTn>
                                        <p:tgtEl>
                                          <p:spTgt spid="3">
                                            <p:txEl>
                                              <p:pRg st="7" end="7"/>
                                            </p:txEl>
                                          </p:spTgt>
                                        </p:tgtEl>
                                      </p:cBhvr>
                                      <p:to x="100000" y="80000"/>
                                    </p:animScale>
                                    <p:animScale>
                                      <p:cBhvr>
                                        <p:cTn id="68" dur="166" decel="50000">
                                          <p:stCondLst>
                                            <p:cond delay="1338"/>
                                          </p:stCondLst>
                                        </p:cTn>
                                        <p:tgtEl>
                                          <p:spTgt spid="3">
                                            <p:txEl>
                                              <p:pRg st="7" end="7"/>
                                            </p:txEl>
                                          </p:spTgt>
                                        </p:tgtEl>
                                      </p:cBhvr>
                                      <p:to x="100000" y="100000"/>
                                    </p:animScale>
                                    <p:animScale>
                                      <p:cBhvr>
                                        <p:cTn id="69" dur="26">
                                          <p:stCondLst>
                                            <p:cond delay="1642"/>
                                          </p:stCondLst>
                                        </p:cTn>
                                        <p:tgtEl>
                                          <p:spTgt spid="3">
                                            <p:txEl>
                                              <p:pRg st="7" end="7"/>
                                            </p:txEl>
                                          </p:spTgt>
                                        </p:tgtEl>
                                      </p:cBhvr>
                                      <p:to x="100000" y="90000"/>
                                    </p:animScale>
                                    <p:animScale>
                                      <p:cBhvr>
                                        <p:cTn id="70" dur="166" decel="50000">
                                          <p:stCondLst>
                                            <p:cond delay="1668"/>
                                          </p:stCondLst>
                                        </p:cTn>
                                        <p:tgtEl>
                                          <p:spTgt spid="3">
                                            <p:txEl>
                                              <p:pRg st="7" end="7"/>
                                            </p:txEl>
                                          </p:spTgt>
                                        </p:tgtEl>
                                      </p:cBhvr>
                                      <p:to x="100000" y="100000"/>
                                    </p:animScale>
                                    <p:animScale>
                                      <p:cBhvr>
                                        <p:cTn id="71" dur="26">
                                          <p:stCondLst>
                                            <p:cond delay="1808"/>
                                          </p:stCondLst>
                                        </p:cTn>
                                        <p:tgtEl>
                                          <p:spTgt spid="3">
                                            <p:txEl>
                                              <p:pRg st="7" end="7"/>
                                            </p:txEl>
                                          </p:spTgt>
                                        </p:tgtEl>
                                      </p:cBhvr>
                                      <p:to x="100000" y="95000"/>
                                    </p:animScale>
                                    <p:animScale>
                                      <p:cBhvr>
                                        <p:cTn id="72" dur="166" decel="50000">
                                          <p:stCondLst>
                                            <p:cond delay="1834"/>
                                          </p:stCondLst>
                                        </p:cTn>
                                        <p:tgtEl>
                                          <p:spTgt spid="3">
                                            <p:txEl>
                                              <p:pRg st="7" end="7"/>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843808" y="188640"/>
            <a:ext cx="3240360" cy="6408712"/>
          </a:xfrm>
          <a:solidFill>
            <a:schemeClr val="bg1"/>
          </a:solidFill>
        </p:spPr>
        <p:txBody>
          <a:bodyPr>
            <a:normAutofit fontScale="92500" lnSpcReduction="10000"/>
          </a:bodyPr>
          <a:lstStyle/>
          <a:p>
            <a:pPr marL="0" indent="0" algn="ctr">
              <a:buNone/>
            </a:pPr>
            <a:r>
              <a:rPr lang="es-CO" sz="2000" b="1" dirty="0" smtClean="0">
                <a:solidFill>
                  <a:srgbClr val="FF0000"/>
                </a:solidFill>
              </a:rPr>
              <a:t>Según Jesús, para quién fue hecho el sábado. </a:t>
            </a:r>
          </a:p>
          <a:p>
            <a:pPr marL="0" indent="0" algn="ctr">
              <a:buNone/>
            </a:pPr>
            <a:r>
              <a:rPr lang="es-CO" sz="2000" b="1" dirty="0" smtClean="0">
                <a:solidFill>
                  <a:srgbClr val="FF0000"/>
                </a:solidFill>
              </a:rPr>
              <a:t>Lea Mar.2:27.</a:t>
            </a:r>
          </a:p>
          <a:p>
            <a:pPr marL="0" indent="0" algn="ctr">
              <a:buNone/>
            </a:pPr>
            <a:endParaRPr lang="es-CO" sz="2000" dirty="0" smtClean="0"/>
          </a:p>
          <a:p>
            <a:pPr marL="0" indent="0" algn="ctr">
              <a:buNone/>
            </a:pPr>
            <a:r>
              <a:rPr lang="es-CO" sz="2600" b="1" dirty="0" smtClean="0">
                <a:solidFill>
                  <a:srgbClr val="0070C0"/>
                </a:solidFill>
              </a:rPr>
              <a:t>Jesús le dio el poder a alguien para que cambiara el sábado.</a:t>
            </a:r>
          </a:p>
          <a:p>
            <a:pPr marL="0" indent="0" algn="ctr">
              <a:buNone/>
            </a:pPr>
            <a:r>
              <a:rPr lang="es-CO" sz="2600" b="1" dirty="0" smtClean="0">
                <a:solidFill>
                  <a:srgbClr val="0070C0"/>
                </a:solidFill>
              </a:rPr>
              <a:t>Lea Mat.5:17-20.</a:t>
            </a:r>
          </a:p>
          <a:p>
            <a:pPr marL="0" indent="0" algn="ctr">
              <a:buNone/>
            </a:pPr>
            <a:endParaRPr lang="es-CO" sz="2000" dirty="0" smtClean="0"/>
          </a:p>
          <a:p>
            <a:pPr marL="0" indent="0" algn="ctr">
              <a:buNone/>
            </a:pPr>
            <a:r>
              <a:rPr lang="es-CO" sz="2000" b="1" dirty="0" smtClean="0">
                <a:solidFill>
                  <a:srgbClr val="002060"/>
                </a:solidFill>
              </a:rPr>
              <a:t>Sobre que será realizado el juicio.</a:t>
            </a:r>
          </a:p>
          <a:p>
            <a:pPr marL="0" indent="0" algn="ctr">
              <a:buNone/>
            </a:pPr>
            <a:r>
              <a:rPr lang="es-CO" sz="2000" b="1" dirty="0" smtClean="0">
                <a:solidFill>
                  <a:srgbClr val="002060"/>
                </a:solidFill>
              </a:rPr>
              <a:t>Lea Sant.2:10-12.</a:t>
            </a:r>
          </a:p>
          <a:p>
            <a:pPr marL="0" indent="0" algn="ctr">
              <a:buNone/>
            </a:pPr>
            <a:endParaRPr lang="es-CO" sz="2000" dirty="0" smtClean="0"/>
          </a:p>
          <a:p>
            <a:pPr marL="0" indent="0" algn="ctr">
              <a:buNone/>
            </a:pPr>
            <a:r>
              <a:rPr lang="es-CO" sz="2000" b="1" dirty="0" smtClean="0">
                <a:solidFill>
                  <a:srgbClr val="C00000"/>
                </a:solidFill>
              </a:rPr>
              <a:t>Cuan será el requisito para entra a la tierra nueva.</a:t>
            </a:r>
          </a:p>
          <a:p>
            <a:pPr marL="0" indent="0" algn="ctr">
              <a:buNone/>
            </a:pPr>
            <a:r>
              <a:rPr lang="es-CO" sz="2000" b="1" dirty="0" smtClean="0">
                <a:solidFill>
                  <a:srgbClr val="C00000"/>
                </a:solidFill>
              </a:rPr>
              <a:t>Lea Apoc.22:14.</a:t>
            </a:r>
          </a:p>
          <a:p>
            <a:pPr marL="0" indent="0" algn="ctr">
              <a:buNone/>
            </a:pPr>
            <a:endParaRPr lang="es-CO" sz="2000" b="1" dirty="0" smtClean="0">
              <a:solidFill>
                <a:srgbClr val="C00000"/>
              </a:solidFill>
            </a:endParaRPr>
          </a:p>
          <a:p>
            <a:pPr marL="0" indent="0" algn="ctr">
              <a:buNone/>
            </a:pPr>
            <a:r>
              <a:rPr lang="es-CO" sz="2000" b="1" dirty="0" smtClean="0">
                <a:solidFill>
                  <a:srgbClr val="7030A0"/>
                </a:solidFill>
              </a:rPr>
              <a:t>Qué día serán los cultos en la tierra nueva.</a:t>
            </a:r>
          </a:p>
          <a:p>
            <a:pPr marL="0" indent="0" algn="ctr">
              <a:buNone/>
            </a:pPr>
            <a:r>
              <a:rPr lang="es-CO" sz="2000" b="1" dirty="0" smtClean="0">
                <a:solidFill>
                  <a:srgbClr val="7030A0"/>
                </a:solidFill>
              </a:rPr>
              <a:t>Lea Isa.66:22,23.</a:t>
            </a:r>
          </a:p>
          <a:p>
            <a:pPr algn="ctr"/>
            <a:endParaRPr lang="es-CO" sz="2400" dirty="0" smtClean="0"/>
          </a:p>
          <a:p>
            <a:pPr algn="ctr"/>
            <a:endParaRPr lang="es-CO"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24744"/>
            <a:ext cx="2843808" cy="46805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84168" y="1124744"/>
            <a:ext cx="2752725" cy="46805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952116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Effect transition="in" filter="wipe(down)">
                                      <p:cBhvr>
                                        <p:cTn id="23" dur="580">
                                          <p:stCondLst>
                                            <p:cond delay="0"/>
                                          </p:stCondLst>
                                        </p:cTn>
                                        <p:tgtEl>
                                          <p:spTgt spid="3">
                                            <p:txEl>
                                              <p:pRg st="1" end="1"/>
                                            </p:txEl>
                                          </p:spTgt>
                                        </p:tgtEl>
                                      </p:cBhvr>
                                    </p:animEffect>
                                    <p:anim calcmode="lin" valueType="num">
                                      <p:cBhvr>
                                        <p:cTn id="24"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1" end="1"/>
                                            </p:txEl>
                                          </p:spTgt>
                                        </p:tgtEl>
                                      </p:cBhvr>
                                      <p:to x="100000" y="60000"/>
                                    </p:animScale>
                                    <p:animScale>
                                      <p:cBhvr>
                                        <p:cTn id="30" dur="166" decel="50000">
                                          <p:stCondLst>
                                            <p:cond delay="676"/>
                                          </p:stCondLst>
                                        </p:cTn>
                                        <p:tgtEl>
                                          <p:spTgt spid="3">
                                            <p:txEl>
                                              <p:pRg st="1" end="1"/>
                                            </p:txEl>
                                          </p:spTgt>
                                        </p:tgtEl>
                                      </p:cBhvr>
                                      <p:to x="100000" y="100000"/>
                                    </p:animScale>
                                    <p:animScale>
                                      <p:cBhvr>
                                        <p:cTn id="31" dur="26">
                                          <p:stCondLst>
                                            <p:cond delay="1312"/>
                                          </p:stCondLst>
                                        </p:cTn>
                                        <p:tgtEl>
                                          <p:spTgt spid="3">
                                            <p:txEl>
                                              <p:pRg st="1" end="1"/>
                                            </p:txEl>
                                          </p:spTgt>
                                        </p:tgtEl>
                                      </p:cBhvr>
                                      <p:to x="100000" y="80000"/>
                                    </p:animScale>
                                    <p:animScale>
                                      <p:cBhvr>
                                        <p:cTn id="32" dur="166" decel="50000">
                                          <p:stCondLst>
                                            <p:cond delay="1338"/>
                                          </p:stCondLst>
                                        </p:cTn>
                                        <p:tgtEl>
                                          <p:spTgt spid="3">
                                            <p:txEl>
                                              <p:pRg st="1" end="1"/>
                                            </p:txEl>
                                          </p:spTgt>
                                        </p:tgtEl>
                                      </p:cBhvr>
                                      <p:to x="100000" y="100000"/>
                                    </p:animScale>
                                    <p:animScale>
                                      <p:cBhvr>
                                        <p:cTn id="33" dur="26">
                                          <p:stCondLst>
                                            <p:cond delay="1642"/>
                                          </p:stCondLst>
                                        </p:cTn>
                                        <p:tgtEl>
                                          <p:spTgt spid="3">
                                            <p:txEl>
                                              <p:pRg st="1" end="1"/>
                                            </p:txEl>
                                          </p:spTgt>
                                        </p:tgtEl>
                                      </p:cBhvr>
                                      <p:to x="100000" y="90000"/>
                                    </p:animScale>
                                    <p:animScale>
                                      <p:cBhvr>
                                        <p:cTn id="34" dur="166" decel="50000">
                                          <p:stCondLst>
                                            <p:cond delay="1668"/>
                                          </p:stCondLst>
                                        </p:cTn>
                                        <p:tgtEl>
                                          <p:spTgt spid="3">
                                            <p:txEl>
                                              <p:pRg st="1" end="1"/>
                                            </p:txEl>
                                          </p:spTgt>
                                        </p:tgtEl>
                                      </p:cBhvr>
                                      <p:to x="100000" y="100000"/>
                                    </p:animScale>
                                    <p:animScale>
                                      <p:cBhvr>
                                        <p:cTn id="35" dur="26">
                                          <p:stCondLst>
                                            <p:cond delay="1808"/>
                                          </p:stCondLst>
                                        </p:cTn>
                                        <p:tgtEl>
                                          <p:spTgt spid="3">
                                            <p:txEl>
                                              <p:pRg st="1" end="1"/>
                                            </p:txEl>
                                          </p:spTgt>
                                        </p:tgtEl>
                                      </p:cBhvr>
                                      <p:to x="100000" y="95000"/>
                                    </p:animScale>
                                    <p:animScale>
                                      <p:cBhvr>
                                        <p:cTn id="36" dur="166" decel="50000">
                                          <p:stCondLst>
                                            <p:cond delay="1834"/>
                                          </p:stCondLst>
                                        </p:cTn>
                                        <p:tgtEl>
                                          <p:spTgt spid="3">
                                            <p:txEl>
                                              <p:pRg st="1" end="1"/>
                                            </p:txEl>
                                          </p:spTgt>
                                        </p:tgtEl>
                                      </p:cBhvr>
                                      <p:to x="100000" y="100000"/>
                                    </p:animScale>
                                  </p:childTnLst>
                                </p:cTn>
                              </p:par>
                            </p:childTnLst>
                          </p:cTn>
                        </p:par>
                      </p:childTnLst>
                    </p:cTn>
                  </p:par>
                  <p:par>
                    <p:cTn id="37" fill="hold">
                      <p:stCondLst>
                        <p:cond delay="indefinite"/>
                      </p:stCondLst>
                      <p:childTnLst>
                        <p:par>
                          <p:cTn id="38" fill="hold">
                            <p:stCondLst>
                              <p:cond delay="0"/>
                            </p:stCondLst>
                            <p:childTnLst>
                              <p:par>
                                <p:cTn id="39" presetID="26" presetClass="entr" presetSubtype="0" fill="hold" nodeType="clickEffect">
                                  <p:stCondLst>
                                    <p:cond delay="0"/>
                                  </p:stCondLst>
                                  <p:childTnLst>
                                    <p:set>
                                      <p:cBhvr>
                                        <p:cTn id="40" dur="1" fill="hold">
                                          <p:stCondLst>
                                            <p:cond delay="0"/>
                                          </p:stCondLst>
                                        </p:cTn>
                                        <p:tgtEl>
                                          <p:spTgt spid="3">
                                            <p:txEl>
                                              <p:pRg st="3" end="3"/>
                                            </p:txEl>
                                          </p:spTgt>
                                        </p:tgtEl>
                                        <p:attrNameLst>
                                          <p:attrName>style.visibility</p:attrName>
                                        </p:attrNameLst>
                                      </p:cBhvr>
                                      <p:to>
                                        <p:strVal val="visible"/>
                                      </p:to>
                                    </p:set>
                                    <p:animEffect transition="in" filter="wipe(down)">
                                      <p:cBhvr>
                                        <p:cTn id="41" dur="580">
                                          <p:stCondLst>
                                            <p:cond delay="0"/>
                                          </p:stCondLst>
                                        </p:cTn>
                                        <p:tgtEl>
                                          <p:spTgt spid="3">
                                            <p:txEl>
                                              <p:pRg st="3" end="3"/>
                                            </p:txEl>
                                          </p:spTgt>
                                        </p:tgtEl>
                                      </p:cBhvr>
                                    </p:animEffect>
                                    <p:anim calcmode="lin" valueType="num">
                                      <p:cBhvr>
                                        <p:cTn id="42"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43"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44"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45"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46"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47" dur="26">
                                          <p:stCondLst>
                                            <p:cond delay="650"/>
                                          </p:stCondLst>
                                        </p:cTn>
                                        <p:tgtEl>
                                          <p:spTgt spid="3">
                                            <p:txEl>
                                              <p:pRg st="3" end="3"/>
                                            </p:txEl>
                                          </p:spTgt>
                                        </p:tgtEl>
                                      </p:cBhvr>
                                      <p:to x="100000" y="60000"/>
                                    </p:animScale>
                                    <p:animScale>
                                      <p:cBhvr>
                                        <p:cTn id="48" dur="166" decel="50000">
                                          <p:stCondLst>
                                            <p:cond delay="676"/>
                                          </p:stCondLst>
                                        </p:cTn>
                                        <p:tgtEl>
                                          <p:spTgt spid="3">
                                            <p:txEl>
                                              <p:pRg st="3" end="3"/>
                                            </p:txEl>
                                          </p:spTgt>
                                        </p:tgtEl>
                                      </p:cBhvr>
                                      <p:to x="100000" y="100000"/>
                                    </p:animScale>
                                    <p:animScale>
                                      <p:cBhvr>
                                        <p:cTn id="49" dur="26">
                                          <p:stCondLst>
                                            <p:cond delay="1312"/>
                                          </p:stCondLst>
                                        </p:cTn>
                                        <p:tgtEl>
                                          <p:spTgt spid="3">
                                            <p:txEl>
                                              <p:pRg st="3" end="3"/>
                                            </p:txEl>
                                          </p:spTgt>
                                        </p:tgtEl>
                                      </p:cBhvr>
                                      <p:to x="100000" y="80000"/>
                                    </p:animScale>
                                    <p:animScale>
                                      <p:cBhvr>
                                        <p:cTn id="50" dur="166" decel="50000">
                                          <p:stCondLst>
                                            <p:cond delay="1338"/>
                                          </p:stCondLst>
                                        </p:cTn>
                                        <p:tgtEl>
                                          <p:spTgt spid="3">
                                            <p:txEl>
                                              <p:pRg st="3" end="3"/>
                                            </p:txEl>
                                          </p:spTgt>
                                        </p:tgtEl>
                                      </p:cBhvr>
                                      <p:to x="100000" y="100000"/>
                                    </p:animScale>
                                    <p:animScale>
                                      <p:cBhvr>
                                        <p:cTn id="51" dur="26">
                                          <p:stCondLst>
                                            <p:cond delay="1642"/>
                                          </p:stCondLst>
                                        </p:cTn>
                                        <p:tgtEl>
                                          <p:spTgt spid="3">
                                            <p:txEl>
                                              <p:pRg st="3" end="3"/>
                                            </p:txEl>
                                          </p:spTgt>
                                        </p:tgtEl>
                                      </p:cBhvr>
                                      <p:to x="100000" y="90000"/>
                                    </p:animScale>
                                    <p:animScale>
                                      <p:cBhvr>
                                        <p:cTn id="52" dur="166" decel="50000">
                                          <p:stCondLst>
                                            <p:cond delay="1668"/>
                                          </p:stCondLst>
                                        </p:cTn>
                                        <p:tgtEl>
                                          <p:spTgt spid="3">
                                            <p:txEl>
                                              <p:pRg st="3" end="3"/>
                                            </p:txEl>
                                          </p:spTgt>
                                        </p:tgtEl>
                                      </p:cBhvr>
                                      <p:to x="100000" y="100000"/>
                                    </p:animScale>
                                    <p:animScale>
                                      <p:cBhvr>
                                        <p:cTn id="53" dur="26">
                                          <p:stCondLst>
                                            <p:cond delay="1808"/>
                                          </p:stCondLst>
                                        </p:cTn>
                                        <p:tgtEl>
                                          <p:spTgt spid="3">
                                            <p:txEl>
                                              <p:pRg st="3" end="3"/>
                                            </p:txEl>
                                          </p:spTgt>
                                        </p:tgtEl>
                                      </p:cBhvr>
                                      <p:to x="100000" y="95000"/>
                                    </p:animScale>
                                    <p:animScale>
                                      <p:cBhvr>
                                        <p:cTn id="54" dur="166" decel="50000">
                                          <p:stCondLst>
                                            <p:cond delay="1834"/>
                                          </p:stCondLst>
                                        </p:cTn>
                                        <p:tgtEl>
                                          <p:spTgt spid="3">
                                            <p:txEl>
                                              <p:pRg st="3" end="3"/>
                                            </p:txEl>
                                          </p:spTgt>
                                        </p:tgtEl>
                                      </p:cBhvr>
                                      <p:to x="100000" y="100000"/>
                                    </p:animScale>
                                  </p:childTnLst>
                                </p:cTn>
                              </p:par>
                              <p:par>
                                <p:cTn id="55" presetID="26" presetClass="entr" presetSubtype="0" fill="hold" nodeType="withEffect">
                                  <p:stCondLst>
                                    <p:cond delay="0"/>
                                  </p:stCondLst>
                                  <p:childTnLst>
                                    <p:set>
                                      <p:cBhvr>
                                        <p:cTn id="56" dur="1" fill="hold">
                                          <p:stCondLst>
                                            <p:cond delay="0"/>
                                          </p:stCondLst>
                                        </p:cTn>
                                        <p:tgtEl>
                                          <p:spTgt spid="3">
                                            <p:txEl>
                                              <p:pRg st="4" end="4"/>
                                            </p:txEl>
                                          </p:spTgt>
                                        </p:tgtEl>
                                        <p:attrNameLst>
                                          <p:attrName>style.visibility</p:attrName>
                                        </p:attrNameLst>
                                      </p:cBhvr>
                                      <p:to>
                                        <p:strVal val="visible"/>
                                      </p:to>
                                    </p:set>
                                    <p:animEffect transition="in" filter="wipe(down)">
                                      <p:cBhvr>
                                        <p:cTn id="57" dur="580">
                                          <p:stCondLst>
                                            <p:cond delay="0"/>
                                          </p:stCondLst>
                                        </p:cTn>
                                        <p:tgtEl>
                                          <p:spTgt spid="3">
                                            <p:txEl>
                                              <p:pRg st="4" end="4"/>
                                            </p:txEl>
                                          </p:spTgt>
                                        </p:tgtEl>
                                      </p:cBhvr>
                                    </p:animEffect>
                                    <p:anim calcmode="lin" valueType="num">
                                      <p:cBhvr>
                                        <p:cTn id="58"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59"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60"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61"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62"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63" dur="26">
                                          <p:stCondLst>
                                            <p:cond delay="650"/>
                                          </p:stCondLst>
                                        </p:cTn>
                                        <p:tgtEl>
                                          <p:spTgt spid="3">
                                            <p:txEl>
                                              <p:pRg st="4" end="4"/>
                                            </p:txEl>
                                          </p:spTgt>
                                        </p:tgtEl>
                                      </p:cBhvr>
                                      <p:to x="100000" y="60000"/>
                                    </p:animScale>
                                    <p:animScale>
                                      <p:cBhvr>
                                        <p:cTn id="64" dur="166" decel="50000">
                                          <p:stCondLst>
                                            <p:cond delay="676"/>
                                          </p:stCondLst>
                                        </p:cTn>
                                        <p:tgtEl>
                                          <p:spTgt spid="3">
                                            <p:txEl>
                                              <p:pRg st="4" end="4"/>
                                            </p:txEl>
                                          </p:spTgt>
                                        </p:tgtEl>
                                      </p:cBhvr>
                                      <p:to x="100000" y="100000"/>
                                    </p:animScale>
                                    <p:animScale>
                                      <p:cBhvr>
                                        <p:cTn id="65" dur="26">
                                          <p:stCondLst>
                                            <p:cond delay="1312"/>
                                          </p:stCondLst>
                                        </p:cTn>
                                        <p:tgtEl>
                                          <p:spTgt spid="3">
                                            <p:txEl>
                                              <p:pRg st="4" end="4"/>
                                            </p:txEl>
                                          </p:spTgt>
                                        </p:tgtEl>
                                      </p:cBhvr>
                                      <p:to x="100000" y="80000"/>
                                    </p:animScale>
                                    <p:animScale>
                                      <p:cBhvr>
                                        <p:cTn id="66" dur="166" decel="50000">
                                          <p:stCondLst>
                                            <p:cond delay="1338"/>
                                          </p:stCondLst>
                                        </p:cTn>
                                        <p:tgtEl>
                                          <p:spTgt spid="3">
                                            <p:txEl>
                                              <p:pRg st="4" end="4"/>
                                            </p:txEl>
                                          </p:spTgt>
                                        </p:tgtEl>
                                      </p:cBhvr>
                                      <p:to x="100000" y="100000"/>
                                    </p:animScale>
                                    <p:animScale>
                                      <p:cBhvr>
                                        <p:cTn id="67" dur="26">
                                          <p:stCondLst>
                                            <p:cond delay="1642"/>
                                          </p:stCondLst>
                                        </p:cTn>
                                        <p:tgtEl>
                                          <p:spTgt spid="3">
                                            <p:txEl>
                                              <p:pRg st="4" end="4"/>
                                            </p:txEl>
                                          </p:spTgt>
                                        </p:tgtEl>
                                      </p:cBhvr>
                                      <p:to x="100000" y="90000"/>
                                    </p:animScale>
                                    <p:animScale>
                                      <p:cBhvr>
                                        <p:cTn id="68" dur="166" decel="50000">
                                          <p:stCondLst>
                                            <p:cond delay="1668"/>
                                          </p:stCondLst>
                                        </p:cTn>
                                        <p:tgtEl>
                                          <p:spTgt spid="3">
                                            <p:txEl>
                                              <p:pRg st="4" end="4"/>
                                            </p:txEl>
                                          </p:spTgt>
                                        </p:tgtEl>
                                      </p:cBhvr>
                                      <p:to x="100000" y="100000"/>
                                    </p:animScale>
                                    <p:animScale>
                                      <p:cBhvr>
                                        <p:cTn id="69" dur="26">
                                          <p:stCondLst>
                                            <p:cond delay="1808"/>
                                          </p:stCondLst>
                                        </p:cTn>
                                        <p:tgtEl>
                                          <p:spTgt spid="3">
                                            <p:txEl>
                                              <p:pRg st="4" end="4"/>
                                            </p:txEl>
                                          </p:spTgt>
                                        </p:tgtEl>
                                      </p:cBhvr>
                                      <p:to x="100000" y="95000"/>
                                    </p:animScale>
                                    <p:animScale>
                                      <p:cBhvr>
                                        <p:cTn id="70" dur="166" decel="50000">
                                          <p:stCondLst>
                                            <p:cond delay="1834"/>
                                          </p:stCondLst>
                                        </p:cTn>
                                        <p:tgtEl>
                                          <p:spTgt spid="3">
                                            <p:txEl>
                                              <p:pRg st="4" end="4"/>
                                            </p:txEl>
                                          </p:spTgt>
                                        </p:tgtEl>
                                      </p:cBhvr>
                                      <p:to x="100000" y="100000"/>
                                    </p:animScale>
                                  </p:childTnLst>
                                </p:cTn>
                              </p:par>
                            </p:childTnLst>
                          </p:cTn>
                        </p:par>
                      </p:childTnLst>
                    </p:cTn>
                  </p:par>
                  <p:par>
                    <p:cTn id="71" fill="hold">
                      <p:stCondLst>
                        <p:cond delay="indefinite"/>
                      </p:stCondLst>
                      <p:childTnLst>
                        <p:par>
                          <p:cTn id="72" fill="hold">
                            <p:stCondLst>
                              <p:cond delay="0"/>
                            </p:stCondLst>
                            <p:childTnLst>
                              <p:par>
                                <p:cTn id="73" presetID="26" presetClass="entr" presetSubtype="0" fill="hold" nodeType="clickEffect">
                                  <p:stCondLst>
                                    <p:cond delay="0"/>
                                  </p:stCondLst>
                                  <p:childTnLst>
                                    <p:set>
                                      <p:cBhvr>
                                        <p:cTn id="74" dur="1" fill="hold">
                                          <p:stCondLst>
                                            <p:cond delay="0"/>
                                          </p:stCondLst>
                                        </p:cTn>
                                        <p:tgtEl>
                                          <p:spTgt spid="3">
                                            <p:txEl>
                                              <p:pRg st="6" end="6"/>
                                            </p:txEl>
                                          </p:spTgt>
                                        </p:tgtEl>
                                        <p:attrNameLst>
                                          <p:attrName>style.visibility</p:attrName>
                                        </p:attrNameLst>
                                      </p:cBhvr>
                                      <p:to>
                                        <p:strVal val="visible"/>
                                      </p:to>
                                    </p:set>
                                    <p:animEffect transition="in" filter="wipe(down)">
                                      <p:cBhvr>
                                        <p:cTn id="75" dur="580">
                                          <p:stCondLst>
                                            <p:cond delay="0"/>
                                          </p:stCondLst>
                                        </p:cTn>
                                        <p:tgtEl>
                                          <p:spTgt spid="3">
                                            <p:txEl>
                                              <p:pRg st="6" end="6"/>
                                            </p:txEl>
                                          </p:spTgt>
                                        </p:tgtEl>
                                      </p:cBhvr>
                                    </p:animEffect>
                                    <p:anim calcmode="lin" valueType="num">
                                      <p:cBhvr>
                                        <p:cTn id="76" dur="1822" tmFilter="0,0; 0.14,0.36; 0.43,0.73; 0.71,0.91; 1.0,1.0">
                                          <p:stCondLst>
                                            <p:cond delay="0"/>
                                          </p:stCondLst>
                                        </p:cTn>
                                        <p:tgtEl>
                                          <p:spTgt spid="3">
                                            <p:txEl>
                                              <p:pRg st="6" end="6"/>
                                            </p:txEl>
                                          </p:spTgt>
                                        </p:tgtEl>
                                        <p:attrNameLst>
                                          <p:attrName>ppt_x</p:attrName>
                                        </p:attrNameLst>
                                      </p:cBhvr>
                                      <p:tavLst>
                                        <p:tav tm="0">
                                          <p:val>
                                            <p:strVal val="#ppt_x-0.25"/>
                                          </p:val>
                                        </p:tav>
                                        <p:tav tm="100000">
                                          <p:val>
                                            <p:strVal val="#ppt_x"/>
                                          </p:val>
                                        </p:tav>
                                      </p:tavLst>
                                    </p:anim>
                                    <p:anim calcmode="lin" valueType="num">
                                      <p:cBhvr>
                                        <p:cTn id="77" dur="664" tmFilter="0.0,0.0; 0.25,0.07; 0.50,0.2; 0.75,0.467; 1.0,1.0">
                                          <p:stCondLst>
                                            <p:cond delay="0"/>
                                          </p:stCondLst>
                                        </p:cTn>
                                        <p:tgtEl>
                                          <p:spTgt spid="3">
                                            <p:txEl>
                                              <p:pRg st="6" end="6"/>
                                            </p:txEl>
                                          </p:spTgt>
                                        </p:tgtEl>
                                        <p:attrNameLst>
                                          <p:attrName>ppt_y</p:attrName>
                                        </p:attrNameLst>
                                      </p:cBhvr>
                                      <p:tavLst>
                                        <p:tav tm="0" fmla="#ppt_y-sin(pi*$)/3">
                                          <p:val>
                                            <p:fltVal val="0.5"/>
                                          </p:val>
                                        </p:tav>
                                        <p:tav tm="100000">
                                          <p:val>
                                            <p:fltVal val="1"/>
                                          </p:val>
                                        </p:tav>
                                      </p:tavLst>
                                    </p:anim>
                                    <p:anim calcmode="lin" valueType="num">
                                      <p:cBhvr>
                                        <p:cTn id="78" dur="664" tmFilter="0, 0; 0.125,0.2665; 0.25,0.4; 0.375,0.465; 0.5,0.5;  0.625,0.535; 0.75,0.6; 0.875,0.7335; 1,1">
                                          <p:stCondLst>
                                            <p:cond delay="664"/>
                                          </p:stCondLst>
                                        </p:cTn>
                                        <p:tgtEl>
                                          <p:spTgt spid="3">
                                            <p:txEl>
                                              <p:pRg st="6" end="6"/>
                                            </p:txEl>
                                          </p:spTgt>
                                        </p:tgtEl>
                                        <p:attrNameLst>
                                          <p:attrName>ppt_y</p:attrName>
                                        </p:attrNameLst>
                                      </p:cBhvr>
                                      <p:tavLst>
                                        <p:tav tm="0" fmla="#ppt_y-sin(pi*$)/9">
                                          <p:val>
                                            <p:fltVal val="0"/>
                                          </p:val>
                                        </p:tav>
                                        <p:tav tm="100000">
                                          <p:val>
                                            <p:fltVal val="1"/>
                                          </p:val>
                                        </p:tav>
                                      </p:tavLst>
                                    </p:anim>
                                    <p:anim calcmode="lin" valueType="num">
                                      <p:cBhvr>
                                        <p:cTn id="79" dur="332" tmFilter="0, 0; 0.125,0.2665; 0.25,0.4; 0.375,0.465; 0.5,0.5;  0.625,0.535; 0.75,0.6; 0.875,0.7335; 1,1">
                                          <p:stCondLst>
                                            <p:cond delay="1324"/>
                                          </p:stCondLst>
                                        </p:cTn>
                                        <p:tgtEl>
                                          <p:spTgt spid="3">
                                            <p:txEl>
                                              <p:pRg st="6" end="6"/>
                                            </p:txEl>
                                          </p:spTgt>
                                        </p:tgtEl>
                                        <p:attrNameLst>
                                          <p:attrName>ppt_y</p:attrName>
                                        </p:attrNameLst>
                                      </p:cBhvr>
                                      <p:tavLst>
                                        <p:tav tm="0" fmla="#ppt_y-sin(pi*$)/27">
                                          <p:val>
                                            <p:fltVal val="0"/>
                                          </p:val>
                                        </p:tav>
                                        <p:tav tm="100000">
                                          <p:val>
                                            <p:fltVal val="1"/>
                                          </p:val>
                                        </p:tav>
                                      </p:tavLst>
                                    </p:anim>
                                    <p:anim calcmode="lin" valueType="num">
                                      <p:cBhvr>
                                        <p:cTn id="80" dur="164" tmFilter="0, 0; 0.125,0.2665; 0.25,0.4; 0.375,0.465; 0.5,0.5;  0.625,0.535; 0.75,0.6; 0.875,0.7335; 1,1">
                                          <p:stCondLst>
                                            <p:cond delay="1656"/>
                                          </p:stCondLst>
                                        </p:cTn>
                                        <p:tgtEl>
                                          <p:spTgt spid="3">
                                            <p:txEl>
                                              <p:pRg st="6" end="6"/>
                                            </p:txEl>
                                          </p:spTgt>
                                        </p:tgtEl>
                                        <p:attrNameLst>
                                          <p:attrName>ppt_y</p:attrName>
                                        </p:attrNameLst>
                                      </p:cBhvr>
                                      <p:tavLst>
                                        <p:tav tm="0" fmla="#ppt_y-sin(pi*$)/81">
                                          <p:val>
                                            <p:fltVal val="0"/>
                                          </p:val>
                                        </p:tav>
                                        <p:tav tm="100000">
                                          <p:val>
                                            <p:fltVal val="1"/>
                                          </p:val>
                                        </p:tav>
                                      </p:tavLst>
                                    </p:anim>
                                    <p:animScale>
                                      <p:cBhvr>
                                        <p:cTn id="81" dur="26">
                                          <p:stCondLst>
                                            <p:cond delay="650"/>
                                          </p:stCondLst>
                                        </p:cTn>
                                        <p:tgtEl>
                                          <p:spTgt spid="3">
                                            <p:txEl>
                                              <p:pRg st="6" end="6"/>
                                            </p:txEl>
                                          </p:spTgt>
                                        </p:tgtEl>
                                      </p:cBhvr>
                                      <p:to x="100000" y="60000"/>
                                    </p:animScale>
                                    <p:animScale>
                                      <p:cBhvr>
                                        <p:cTn id="82" dur="166" decel="50000">
                                          <p:stCondLst>
                                            <p:cond delay="676"/>
                                          </p:stCondLst>
                                        </p:cTn>
                                        <p:tgtEl>
                                          <p:spTgt spid="3">
                                            <p:txEl>
                                              <p:pRg st="6" end="6"/>
                                            </p:txEl>
                                          </p:spTgt>
                                        </p:tgtEl>
                                      </p:cBhvr>
                                      <p:to x="100000" y="100000"/>
                                    </p:animScale>
                                    <p:animScale>
                                      <p:cBhvr>
                                        <p:cTn id="83" dur="26">
                                          <p:stCondLst>
                                            <p:cond delay="1312"/>
                                          </p:stCondLst>
                                        </p:cTn>
                                        <p:tgtEl>
                                          <p:spTgt spid="3">
                                            <p:txEl>
                                              <p:pRg st="6" end="6"/>
                                            </p:txEl>
                                          </p:spTgt>
                                        </p:tgtEl>
                                      </p:cBhvr>
                                      <p:to x="100000" y="80000"/>
                                    </p:animScale>
                                    <p:animScale>
                                      <p:cBhvr>
                                        <p:cTn id="84" dur="166" decel="50000">
                                          <p:stCondLst>
                                            <p:cond delay="1338"/>
                                          </p:stCondLst>
                                        </p:cTn>
                                        <p:tgtEl>
                                          <p:spTgt spid="3">
                                            <p:txEl>
                                              <p:pRg st="6" end="6"/>
                                            </p:txEl>
                                          </p:spTgt>
                                        </p:tgtEl>
                                      </p:cBhvr>
                                      <p:to x="100000" y="100000"/>
                                    </p:animScale>
                                    <p:animScale>
                                      <p:cBhvr>
                                        <p:cTn id="85" dur="26">
                                          <p:stCondLst>
                                            <p:cond delay="1642"/>
                                          </p:stCondLst>
                                        </p:cTn>
                                        <p:tgtEl>
                                          <p:spTgt spid="3">
                                            <p:txEl>
                                              <p:pRg st="6" end="6"/>
                                            </p:txEl>
                                          </p:spTgt>
                                        </p:tgtEl>
                                      </p:cBhvr>
                                      <p:to x="100000" y="90000"/>
                                    </p:animScale>
                                    <p:animScale>
                                      <p:cBhvr>
                                        <p:cTn id="86" dur="166" decel="50000">
                                          <p:stCondLst>
                                            <p:cond delay="1668"/>
                                          </p:stCondLst>
                                        </p:cTn>
                                        <p:tgtEl>
                                          <p:spTgt spid="3">
                                            <p:txEl>
                                              <p:pRg st="6" end="6"/>
                                            </p:txEl>
                                          </p:spTgt>
                                        </p:tgtEl>
                                      </p:cBhvr>
                                      <p:to x="100000" y="100000"/>
                                    </p:animScale>
                                    <p:animScale>
                                      <p:cBhvr>
                                        <p:cTn id="87" dur="26">
                                          <p:stCondLst>
                                            <p:cond delay="1808"/>
                                          </p:stCondLst>
                                        </p:cTn>
                                        <p:tgtEl>
                                          <p:spTgt spid="3">
                                            <p:txEl>
                                              <p:pRg st="6" end="6"/>
                                            </p:txEl>
                                          </p:spTgt>
                                        </p:tgtEl>
                                      </p:cBhvr>
                                      <p:to x="100000" y="95000"/>
                                    </p:animScale>
                                    <p:animScale>
                                      <p:cBhvr>
                                        <p:cTn id="88" dur="166" decel="50000">
                                          <p:stCondLst>
                                            <p:cond delay="1834"/>
                                          </p:stCondLst>
                                        </p:cTn>
                                        <p:tgtEl>
                                          <p:spTgt spid="3">
                                            <p:txEl>
                                              <p:pRg st="6" end="6"/>
                                            </p:txEl>
                                          </p:spTgt>
                                        </p:tgtEl>
                                      </p:cBhvr>
                                      <p:to x="100000" y="100000"/>
                                    </p:animScale>
                                  </p:childTnLst>
                                </p:cTn>
                              </p:par>
                              <p:par>
                                <p:cTn id="89" presetID="26" presetClass="entr" presetSubtype="0" fill="hold" nodeType="withEffect">
                                  <p:stCondLst>
                                    <p:cond delay="0"/>
                                  </p:stCondLst>
                                  <p:childTnLst>
                                    <p:set>
                                      <p:cBhvr>
                                        <p:cTn id="90" dur="1" fill="hold">
                                          <p:stCondLst>
                                            <p:cond delay="0"/>
                                          </p:stCondLst>
                                        </p:cTn>
                                        <p:tgtEl>
                                          <p:spTgt spid="3">
                                            <p:txEl>
                                              <p:pRg st="7" end="7"/>
                                            </p:txEl>
                                          </p:spTgt>
                                        </p:tgtEl>
                                        <p:attrNameLst>
                                          <p:attrName>style.visibility</p:attrName>
                                        </p:attrNameLst>
                                      </p:cBhvr>
                                      <p:to>
                                        <p:strVal val="visible"/>
                                      </p:to>
                                    </p:set>
                                    <p:animEffect transition="in" filter="wipe(down)">
                                      <p:cBhvr>
                                        <p:cTn id="91" dur="580">
                                          <p:stCondLst>
                                            <p:cond delay="0"/>
                                          </p:stCondLst>
                                        </p:cTn>
                                        <p:tgtEl>
                                          <p:spTgt spid="3">
                                            <p:txEl>
                                              <p:pRg st="7" end="7"/>
                                            </p:txEl>
                                          </p:spTgt>
                                        </p:tgtEl>
                                      </p:cBhvr>
                                    </p:animEffect>
                                    <p:anim calcmode="lin" valueType="num">
                                      <p:cBhvr>
                                        <p:cTn id="92" dur="1822" tmFilter="0,0; 0.14,0.36; 0.43,0.73; 0.71,0.91; 1.0,1.0">
                                          <p:stCondLst>
                                            <p:cond delay="0"/>
                                          </p:stCondLst>
                                        </p:cTn>
                                        <p:tgtEl>
                                          <p:spTgt spid="3">
                                            <p:txEl>
                                              <p:pRg st="7" end="7"/>
                                            </p:txEl>
                                          </p:spTgt>
                                        </p:tgtEl>
                                        <p:attrNameLst>
                                          <p:attrName>ppt_x</p:attrName>
                                        </p:attrNameLst>
                                      </p:cBhvr>
                                      <p:tavLst>
                                        <p:tav tm="0">
                                          <p:val>
                                            <p:strVal val="#ppt_x-0.25"/>
                                          </p:val>
                                        </p:tav>
                                        <p:tav tm="100000">
                                          <p:val>
                                            <p:strVal val="#ppt_x"/>
                                          </p:val>
                                        </p:tav>
                                      </p:tavLst>
                                    </p:anim>
                                    <p:anim calcmode="lin" valueType="num">
                                      <p:cBhvr>
                                        <p:cTn id="93" dur="664" tmFilter="0.0,0.0; 0.25,0.07; 0.50,0.2; 0.75,0.467; 1.0,1.0">
                                          <p:stCondLst>
                                            <p:cond delay="0"/>
                                          </p:stCondLst>
                                        </p:cTn>
                                        <p:tgtEl>
                                          <p:spTgt spid="3">
                                            <p:txEl>
                                              <p:pRg st="7" end="7"/>
                                            </p:txEl>
                                          </p:spTgt>
                                        </p:tgtEl>
                                        <p:attrNameLst>
                                          <p:attrName>ppt_y</p:attrName>
                                        </p:attrNameLst>
                                      </p:cBhvr>
                                      <p:tavLst>
                                        <p:tav tm="0" fmla="#ppt_y-sin(pi*$)/3">
                                          <p:val>
                                            <p:fltVal val="0.5"/>
                                          </p:val>
                                        </p:tav>
                                        <p:tav tm="100000">
                                          <p:val>
                                            <p:fltVal val="1"/>
                                          </p:val>
                                        </p:tav>
                                      </p:tavLst>
                                    </p:anim>
                                    <p:anim calcmode="lin" valueType="num">
                                      <p:cBhvr>
                                        <p:cTn id="94" dur="664" tmFilter="0, 0; 0.125,0.2665; 0.25,0.4; 0.375,0.465; 0.5,0.5;  0.625,0.535; 0.75,0.6; 0.875,0.7335; 1,1">
                                          <p:stCondLst>
                                            <p:cond delay="664"/>
                                          </p:stCondLst>
                                        </p:cTn>
                                        <p:tgtEl>
                                          <p:spTgt spid="3">
                                            <p:txEl>
                                              <p:pRg st="7" end="7"/>
                                            </p:txEl>
                                          </p:spTgt>
                                        </p:tgtEl>
                                        <p:attrNameLst>
                                          <p:attrName>ppt_y</p:attrName>
                                        </p:attrNameLst>
                                      </p:cBhvr>
                                      <p:tavLst>
                                        <p:tav tm="0" fmla="#ppt_y-sin(pi*$)/9">
                                          <p:val>
                                            <p:fltVal val="0"/>
                                          </p:val>
                                        </p:tav>
                                        <p:tav tm="100000">
                                          <p:val>
                                            <p:fltVal val="1"/>
                                          </p:val>
                                        </p:tav>
                                      </p:tavLst>
                                    </p:anim>
                                    <p:anim calcmode="lin" valueType="num">
                                      <p:cBhvr>
                                        <p:cTn id="95" dur="332" tmFilter="0, 0; 0.125,0.2665; 0.25,0.4; 0.375,0.465; 0.5,0.5;  0.625,0.535; 0.75,0.6; 0.875,0.7335; 1,1">
                                          <p:stCondLst>
                                            <p:cond delay="1324"/>
                                          </p:stCondLst>
                                        </p:cTn>
                                        <p:tgtEl>
                                          <p:spTgt spid="3">
                                            <p:txEl>
                                              <p:pRg st="7" end="7"/>
                                            </p:txEl>
                                          </p:spTgt>
                                        </p:tgtEl>
                                        <p:attrNameLst>
                                          <p:attrName>ppt_y</p:attrName>
                                        </p:attrNameLst>
                                      </p:cBhvr>
                                      <p:tavLst>
                                        <p:tav tm="0" fmla="#ppt_y-sin(pi*$)/27">
                                          <p:val>
                                            <p:fltVal val="0"/>
                                          </p:val>
                                        </p:tav>
                                        <p:tav tm="100000">
                                          <p:val>
                                            <p:fltVal val="1"/>
                                          </p:val>
                                        </p:tav>
                                      </p:tavLst>
                                    </p:anim>
                                    <p:anim calcmode="lin" valueType="num">
                                      <p:cBhvr>
                                        <p:cTn id="96" dur="164" tmFilter="0, 0; 0.125,0.2665; 0.25,0.4; 0.375,0.465; 0.5,0.5;  0.625,0.535; 0.75,0.6; 0.875,0.7335; 1,1">
                                          <p:stCondLst>
                                            <p:cond delay="1656"/>
                                          </p:stCondLst>
                                        </p:cTn>
                                        <p:tgtEl>
                                          <p:spTgt spid="3">
                                            <p:txEl>
                                              <p:pRg st="7" end="7"/>
                                            </p:txEl>
                                          </p:spTgt>
                                        </p:tgtEl>
                                        <p:attrNameLst>
                                          <p:attrName>ppt_y</p:attrName>
                                        </p:attrNameLst>
                                      </p:cBhvr>
                                      <p:tavLst>
                                        <p:tav tm="0" fmla="#ppt_y-sin(pi*$)/81">
                                          <p:val>
                                            <p:fltVal val="0"/>
                                          </p:val>
                                        </p:tav>
                                        <p:tav tm="100000">
                                          <p:val>
                                            <p:fltVal val="1"/>
                                          </p:val>
                                        </p:tav>
                                      </p:tavLst>
                                    </p:anim>
                                    <p:animScale>
                                      <p:cBhvr>
                                        <p:cTn id="97" dur="26">
                                          <p:stCondLst>
                                            <p:cond delay="650"/>
                                          </p:stCondLst>
                                        </p:cTn>
                                        <p:tgtEl>
                                          <p:spTgt spid="3">
                                            <p:txEl>
                                              <p:pRg st="7" end="7"/>
                                            </p:txEl>
                                          </p:spTgt>
                                        </p:tgtEl>
                                      </p:cBhvr>
                                      <p:to x="100000" y="60000"/>
                                    </p:animScale>
                                    <p:animScale>
                                      <p:cBhvr>
                                        <p:cTn id="98" dur="166" decel="50000">
                                          <p:stCondLst>
                                            <p:cond delay="676"/>
                                          </p:stCondLst>
                                        </p:cTn>
                                        <p:tgtEl>
                                          <p:spTgt spid="3">
                                            <p:txEl>
                                              <p:pRg st="7" end="7"/>
                                            </p:txEl>
                                          </p:spTgt>
                                        </p:tgtEl>
                                      </p:cBhvr>
                                      <p:to x="100000" y="100000"/>
                                    </p:animScale>
                                    <p:animScale>
                                      <p:cBhvr>
                                        <p:cTn id="99" dur="26">
                                          <p:stCondLst>
                                            <p:cond delay="1312"/>
                                          </p:stCondLst>
                                        </p:cTn>
                                        <p:tgtEl>
                                          <p:spTgt spid="3">
                                            <p:txEl>
                                              <p:pRg st="7" end="7"/>
                                            </p:txEl>
                                          </p:spTgt>
                                        </p:tgtEl>
                                      </p:cBhvr>
                                      <p:to x="100000" y="80000"/>
                                    </p:animScale>
                                    <p:animScale>
                                      <p:cBhvr>
                                        <p:cTn id="100" dur="166" decel="50000">
                                          <p:stCondLst>
                                            <p:cond delay="1338"/>
                                          </p:stCondLst>
                                        </p:cTn>
                                        <p:tgtEl>
                                          <p:spTgt spid="3">
                                            <p:txEl>
                                              <p:pRg st="7" end="7"/>
                                            </p:txEl>
                                          </p:spTgt>
                                        </p:tgtEl>
                                      </p:cBhvr>
                                      <p:to x="100000" y="100000"/>
                                    </p:animScale>
                                    <p:animScale>
                                      <p:cBhvr>
                                        <p:cTn id="101" dur="26">
                                          <p:stCondLst>
                                            <p:cond delay="1642"/>
                                          </p:stCondLst>
                                        </p:cTn>
                                        <p:tgtEl>
                                          <p:spTgt spid="3">
                                            <p:txEl>
                                              <p:pRg st="7" end="7"/>
                                            </p:txEl>
                                          </p:spTgt>
                                        </p:tgtEl>
                                      </p:cBhvr>
                                      <p:to x="100000" y="90000"/>
                                    </p:animScale>
                                    <p:animScale>
                                      <p:cBhvr>
                                        <p:cTn id="102" dur="166" decel="50000">
                                          <p:stCondLst>
                                            <p:cond delay="1668"/>
                                          </p:stCondLst>
                                        </p:cTn>
                                        <p:tgtEl>
                                          <p:spTgt spid="3">
                                            <p:txEl>
                                              <p:pRg st="7" end="7"/>
                                            </p:txEl>
                                          </p:spTgt>
                                        </p:tgtEl>
                                      </p:cBhvr>
                                      <p:to x="100000" y="100000"/>
                                    </p:animScale>
                                    <p:animScale>
                                      <p:cBhvr>
                                        <p:cTn id="103" dur="26">
                                          <p:stCondLst>
                                            <p:cond delay="1808"/>
                                          </p:stCondLst>
                                        </p:cTn>
                                        <p:tgtEl>
                                          <p:spTgt spid="3">
                                            <p:txEl>
                                              <p:pRg st="7" end="7"/>
                                            </p:txEl>
                                          </p:spTgt>
                                        </p:tgtEl>
                                      </p:cBhvr>
                                      <p:to x="100000" y="95000"/>
                                    </p:animScale>
                                    <p:animScale>
                                      <p:cBhvr>
                                        <p:cTn id="104" dur="166" decel="50000">
                                          <p:stCondLst>
                                            <p:cond delay="1834"/>
                                          </p:stCondLst>
                                        </p:cTn>
                                        <p:tgtEl>
                                          <p:spTgt spid="3">
                                            <p:txEl>
                                              <p:pRg st="7" end="7"/>
                                            </p:txEl>
                                          </p:spTgt>
                                        </p:tgtEl>
                                      </p:cBhvr>
                                      <p:to x="100000" y="100000"/>
                                    </p:animScale>
                                  </p:childTnLst>
                                </p:cTn>
                              </p:par>
                            </p:childTnLst>
                          </p:cTn>
                        </p:par>
                      </p:childTnLst>
                    </p:cTn>
                  </p:par>
                  <p:par>
                    <p:cTn id="105" fill="hold">
                      <p:stCondLst>
                        <p:cond delay="indefinite"/>
                      </p:stCondLst>
                      <p:childTnLst>
                        <p:par>
                          <p:cTn id="106" fill="hold">
                            <p:stCondLst>
                              <p:cond delay="0"/>
                            </p:stCondLst>
                            <p:childTnLst>
                              <p:par>
                                <p:cTn id="107" presetID="26" presetClass="entr" presetSubtype="0" fill="hold" nodeType="clickEffect">
                                  <p:stCondLst>
                                    <p:cond delay="0"/>
                                  </p:stCondLst>
                                  <p:childTnLst>
                                    <p:set>
                                      <p:cBhvr>
                                        <p:cTn id="108" dur="1" fill="hold">
                                          <p:stCondLst>
                                            <p:cond delay="0"/>
                                          </p:stCondLst>
                                        </p:cTn>
                                        <p:tgtEl>
                                          <p:spTgt spid="3">
                                            <p:txEl>
                                              <p:pRg st="9" end="9"/>
                                            </p:txEl>
                                          </p:spTgt>
                                        </p:tgtEl>
                                        <p:attrNameLst>
                                          <p:attrName>style.visibility</p:attrName>
                                        </p:attrNameLst>
                                      </p:cBhvr>
                                      <p:to>
                                        <p:strVal val="visible"/>
                                      </p:to>
                                    </p:set>
                                    <p:animEffect transition="in" filter="wipe(down)">
                                      <p:cBhvr>
                                        <p:cTn id="109" dur="580">
                                          <p:stCondLst>
                                            <p:cond delay="0"/>
                                          </p:stCondLst>
                                        </p:cTn>
                                        <p:tgtEl>
                                          <p:spTgt spid="3">
                                            <p:txEl>
                                              <p:pRg st="9" end="9"/>
                                            </p:txEl>
                                          </p:spTgt>
                                        </p:tgtEl>
                                      </p:cBhvr>
                                    </p:animEffect>
                                    <p:anim calcmode="lin" valueType="num">
                                      <p:cBhvr>
                                        <p:cTn id="110" dur="1822" tmFilter="0,0; 0.14,0.36; 0.43,0.73; 0.71,0.91; 1.0,1.0">
                                          <p:stCondLst>
                                            <p:cond delay="0"/>
                                          </p:stCondLst>
                                        </p:cTn>
                                        <p:tgtEl>
                                          <p:spTgt spid="3">
                                            <p:txEl>
                                              <p:pRg st="9" end="9"/>
                                            </p:txEl>
                                          </p:spTgt>
                                        </p:tgtEl>
                                        <p:attrNameLst>
                                          <p:attrName>ppt_x</p:attrName>
                                        </p:attrNameLst>
                                      </p:cBhvr>
                                      <p:tavLst>
                                        <p:tav tm="0">
                                          <p:val>
                                            <p:strVal val="#ppt_x-0.25"/>
                                          </p:val>
                                        </p:tav>
                                        <p:tav tm="100000">
                                          <p:val>
                                            <p:strVal val="#ppt_x"/>
                                          </p:val>
                                        </p:tav>
                                      </p:tavLst>
                                    </p:anim>
                                    <p:anim calcmode="lin" valueType="num">
                                      <p:cBhvr>
                                        <p:cTn id="111" dur="664" tmFilter="0.0,0.0; 0.25,0.07; 0.50,0.2; 0.75,0.467; 1.0,1.0">
                                          <p:stCondLst>
                                            <p:cond delay="0"/>
                                          </p:stCondLst>
                                        </p:cTn>
                                        <p:tgtEl>
                                          <p:spTgt spid="3">
                                            <p:txEl>
                                              <p:pRg st="9" end="9"/>
                                            </p:txEl>
                                          </p:spTgt>
                                        </p:tgtEl>
                                        <p:attrNameLst>
                                          <p:attrName>ppt_y</p:attrName>
                                        </p:attrNameLst>
                                      </p:cBhvr>
                                      <p:tavLst>
                                        <p:tav tm="0" fmla="#ppt_y-sin(pi*$)/3">
                                          <p:val>
                                            <p:fltVal val="0.5"/>
                                          </p:val>
                                        </p:tav>
                                        <p:tav tm="100000">
                                          <p:val>
                                            <p:fltVal val="1"/>
                                          </p:val>
                                        </p:tav>
                                      </p:tavLst>
                                    </p:anim>
                                    <p:anim calcmode="lin" valueType="num">
                                      <p:cBhvr>
                                        <p:cTn id="112" dur="664" tmFilter="0, 0; 0.125,0.2665; 0.25,0.4; 0.375,0.465; 0.5,0.5;  0.625,0.535; 0.75,0.6; 0.875,0.7335; 1,1">
                                          <p:stCondLst>
                                            <p:cond delay="664"/>
                                          </p:stCondLst>
                                        </p:cTn>
                                        <p:tgtEl>
                                          <p:spTgt spid="3">
                                            <p:txEl>
                                              <p:pRg st="9" end="9"/>
                                            </p:txEl>
                                          </p:spTgt>
                                        </p:tgtEl>
                                        <p:attrNameLst>
                                          <p:attrName>ppt_y</p:attrName>
                                        </p:attrNameLst>
                                      </p:cBhvr>
                                      <p:tavLst>
                                        <p:tav tm="0" fmla="#ppt_y-sin(pi*$)/9">
                                          <p:val>
                                            <p:fltVal val="0"/>
                                          </p:val>
                                        </p:tav>
                                        <p:tav tm="100000">
                                          <p:val>
                                            <p:fltVal val="1"/>
                                          </p:val>
                                        </p:tav>
                                      </p:tavLst>
                                    </p:anim>
                                    <p:anim calcmode="lin" valueType="num">
                                      <p:cBhvr>
                                        <p:cTn id="113" dur="332" tmFilter="0, 0; 0.125,0.2665; 0.25,0.4; 0.375,0.465; 0.5,0.5;  0.625,0.535; 0.75,0.6; 0.875,0.7335; 1,1">
                                          <p:stCondLst>
                                            <p:cond delay="1324"/>
                                          </p:stCondLst>
                                        </p:cTn>
                                        <p:tgtEl>
                                          <p:spTgt spid="3">
                                            <p:txEl>
                                              <p:pRg st="9" end="9"/>
                                            </p:txEl>
                                          </p:spTgt>
                                        </p:tgtEl>
                                        <p:attrNameLst>
                                          <p:attrName>ppt_y</p:attrName>
                                        </p:attrNameLst>
                                      </p:cBhvr>
                                      <p:tavLst>
                                        <p:tav tm="0" fmla="#ppt_y-sin(pi*$)/27">
                                          <p:val>
                                            <p:fltVal val="0"/>
                                          </p:val>
                                        </p:tav>
                                        <p:tav tm="100000">
                                          <p:val>
                                            <p:fltVal val="1"/>
                                          </p:val>
                                        </p:tav>
                                      </p:tavLst>
                                    </p:anim>
                                    <p:anim calcmode="lin" valueType="num">
                                      <p:cBhvr>
                                        <p:cTn id="114" dur="164" tmFilter="0, 0; 0.125,0.2665; 0.25,0.4; 0.375,0.465; 0.5,0.5;  0.625,0.535; 0.75,0.6; 0.875,0.7335; 1,1">
                                          <p:stCondLst>
                                            <p:cond delay="1656"/>
                                          </p:stCondLst>
                                        </p:cTn>
                                        <p:tgtEl>
                                          <p:spTgt spid="3">
                                            <p:txEl>
                                              <p:pRg st="9" end="9"/>
                                            </p:txEl>
                                          </p:spTgt>
                                        </p:tgtEl>
                                        <p:attrNameLst>
                                          <p:attrName>ppt_y</p:attrName>
                                        </p:attrNameLst>
                                      </p:cBhvr>
                                      <p:tavLst>
                                        <p:tav tm="0" fmla="#ppt_y-sin(pi*$)/81">
                                          <p:val>
                                            <p:fltVal val="0"/>
                                          </p:val>
                                        </p:tav>
                                        <p:tav tm="100000">
                                          <p:val>
                                            <p:fltVal val="1"/>
                                          </p:val>
                                        </p:tav>
                                      </p:tavLst>
                                    </p:anim>
                                    <p:animScale>
                                      <p:cBhvr>
                                        <p:cTn id="115" dur="26">
                                          <p:stCondLst>
                                            <p:cond delay="650"/>
                                          </p:stCondLst>
                                        </p:cTn>
                                        <p:tgtEl>
                                          <p:spTgt spid="3">
                                            <p:txEl>
                                              <p:pRg st="9" end="9"/>
                                            </p:txEl>
                                          </p:spTgt>
                                        </p:tgtEl>
                                      </p:cBhvr>
                                      <p:to x="100000" y="60000"/>
                                    </p:animScale>
                                    <p:animScale>
                                      <p:cBhvr>
                                        <p:cTn id="116" dur="166" decel="50000">
                                          <p:stCondLst>
                                            <p:cond delay="676"/>
                                          </p:stCondLst>
                                        </p:cTn>
                                        <p:tgtEl>
                                          <p:spTgt spid="3">
                                            <p:txEl>
                                              <p:pRg st="9" end="9"/>
                                            </p:txEl>
                                          </p:spTgt>
                                        </p:tgtEl>
                                      </p:cBhvr>
                                      <p:to x="100000" y="100000"/>
                                    </p:animScale>
                                    <p:animScale>
                                      <p:cBhvr>
                                        <p:cTn id="117" dur="26">
                                          <p:stCondLst>
                                            <p:cond delay="1312"/>
                                          </p:stCondLst>
                                        </p:cTn>
                                        <p:tgtEl>
                                          <p:spTgt spid="3">
                                            <p:txEl>
                                              <p:pRg st="9" end="9"/>
                                            </p:txEl>
                                          </p:spTgt>
                                        </p:tgtEl>
                                      </p:cBhvr>
                                      <p:to x="100000" y="80000"/>
                                    </p:animScale>
                                    <p:animScale>
                                      <p:cBhvr>
                                        <p:cTn id="118" dur="166" decel="50000">
                                          <p:stCondLst>
                                            <p:cond delay="1338"/>
                                          </p:stCondLst>
                                        </p:cTn>
                                        <p:tgtEl>
                                          <p:spTgt spid="3">
                                            <p:txEl>
                                              <p:pRg st="9" end="9"/>
                                            </p:txEl>
                                          </p:spTgt>
                                        </p:tgtEl>
                                      </p:cBhvr>
                                      <p:to x="100000" y="100000"/>
                                    </p:animScale>
                                    <p:animScale>
                                      <p:cBhvr>
                                        <p:cTn id="119" dur="26">
                                          <p:stCondLst>
                                            <p:cond delay="1642"/>
                                          </p:stCondLst>
                                        </p:cTn>
                                        <p:tgtEl>
                                          <p:spTgt spid="3">
                                            <p:txEl>
                                              <p:pRg st="9" end="9"/>
                                            </p:txEl>
                                          </p:spTgt>
                                        </p:tgtEl>
                                      </p:cBhvr>
                                      <p:to x="100000" y="90000"/>
                                    </p:animScale>
                                    <p:animScale>
                                      <p:cBhvr>
                                        <p:cTn id="120" dur="166" decel="50000">
                                          <p:stCondLst>
                                            <p:cond delay="1668"/>
                                          </p:stCondLst>
                                        </p:cTn>
                                        <p:tgtEl>
                                          <p:spTgt spid="3">
                                            <p:txEl>
                                              <p:pRg st="9" end="9"/>
                                            </p:txEl>
                                          </p:spTgt>
                                        </p:tgtEl>
                                      </p:cBhvr>
                                      <p:to x="100000" y="100000"/>
                                    </p:animScale>
                                    <p:animScale>
                                      <p:cBhvr>
                                        <p:cTn id="121" dur="26">
                                          <p:stCondLst>
                                            <p:cond delay="1808"/>
                                          </p:stCondLst>
                                        </p:cTn>
                                        <p:tgtEl>
                                          <p:spTgt spid="3">
                                            <p:txEl>
                                              <p:pRg st="9" end="9"/>
                                            </p:txEl>
                                          </p:spTgt>
                                        </p:tgtEl>
                                      </p:cBhvr>
                                      <p:to x="100000" y="95000"/>
                                    </p:animScale>
                                    <p:animScale>
                                      <p:cBhvr>
                                        <p:cTn id="122" dur="166" decel="50000">
                                          <p:stCondLst>
                                            <p:cond delay="1834"/>
                                          </p:stCondLst>
                                        </p:cTn>
                                        <p:tgtEl>
                                          <p:spTgt spid="3">
                                            <p:txEl>
                                              <p:pRg st="9" end="9"/>
                                            </p:txEl>
                                          </p:spTgt>
                                        </p:tgtEl>
                                      </p:cBhvr>
                                      <p:to x="100000" y="100000"/>
                                    </p:animScale>
                                  </p:childTnLst>
                                </p:cTn>
                              </p:par>
                              <p:par>
                                <p:cTn id="123" presetID="26" presetClass="entr" presetSubtype="0" fill="hold" nodeType="withEffect">
                                  <p:stCondLst>
                                    <p:cond delay="0"/>
                                  </p:stCondLst>
                                  <p:childTnLst>
                                    <p:set>
                                      <p:cBhvr>
                                        <p:cTn id="124" dur="1" fill="hold">
                                          <p:stCondLst>
                                            <p:cond delay="0"/>
                                          </p:stCondLst>
                                        </p:cTn>
                                        <p:tgtEl>
                                          <p:spTgt spid="3">
                                            <p:txEl>
                                              <p:pRg st="10" end="10"/>
                                            </p:txEl>
                                          </p:spTgt>
                                        </p:tgtEl>
                                        <p:attrNameLst>
                                          <p:attrName>style.visibility</p:attrName>
                                        </p:attrNameLst>
                                      </p:cBhvr>
                                      <p:to>
                                        <p:strVal val="visible"/>
                                      </p:to>
                                    </p:set>
                                    <p:animEffect transition="in" filter="wipe(down)">
                                      <p:cBhvr>
                                        <p:cTn id="125" dur="580">
                                          <p:stCondLst>
                                            <p:cond delay="0"/>
                                          </p:stCondLst>
                                        </p:cTn>
                                        <p:tgtEl>
                                          <p:spTgt spid="3">
                                            <p:txEl>
                                              <p:pRg st="10" end="10"/>
                                            </p:txEl>
                                          </p:spTgt>
                                        </p:tgtEl>
                                      </p:cBhvr>
                                    </p:animEffect>
                                    <p:anim calcmode="lin" valueType="num">
                                      <p:cBhvr>
                                        <p:cTn id="126" dur="1822" tmFilter="0,0; 0.14,0.36; 0.43,0.73; 0.71,0.91; 1.0,1.0">
                                          <p:stCondLst>
                                            <p:cond delay="0"/>
                                          </p:stCondLst>
                                        </p:cTn>
                                        <p:tgtEl>
                                          <p:spTgt spid="3">
                                            <p:txEl>
                                              <p:pRg st="10" end="10"/>
                                            </p:txEl>
                                          </p:spTgt>
                                        </p:tgtEl>
                                        <p:attrNameLst>
                                          <p:attrName>ppt_x</p:attrName>
                                        </p:attrNameLst>
                                      </p:cBhvr>
                                      <p:tavLst>
                                        <p:tav tm="0">
                                          <p:val>
                                            <p:strVal val="#ppt_x-0.25"/>
                                          </p:val>
                                        </p:tav>
                                        <p:tav tm="100000">
                                          <p:val>
                                            <p:strVal val="#ppt_x"/>
                                          </p:val>
                                        </p:tav>
                                      </p:tavLst>
                                    </p:anim>
                                    <p:anim calcmode="lin" valueType="num">
                                      <p:cBhvr>
                                        <p:cTn id="127" dur="664" tmFilter="0.0,0.0; 0.25,0.07; 0.50,0.2; 0.75,0.467; 1.0,1.0">
                                          <p:stCondLst>
                                            <p:cond delay="0"/>
                                          </p:stCondLst>
                                        </p:cTn>
                                        <p:tgtEl>
                                          <p:spTgt spid="3">
                                            <p:txEl>
                                              <p:pRg st="10" end="10"/>
                                            </p:txEl>
                                          </p:spTgt>
                                        </p:tgtEl>
                                        <p:attrNameLst>
                                          <p:attrName>ppt_y</p:attrName>
                                        </p:attrNameLst>
                                      </p:cBhvr>
                                      <p:tavLst>
                                        <p:tav tm="0" fmla="#ppt_y-sin(pi*$)/3">
                                          <p:val>
                                            <p:fltVal val="0.5"/>
                                          </p:val>
                                        </p:tav>
                                        <p:tav tm="100000">
                                          <p:val>
                                            <p:fltVal val="1"/>
                                          </p:val>
                                        </p:tav>
                                      </p:tavLst>
                                    </p:anim>
                                    <p:anim calcmode="lin" valueType="num">
                                      <p:cBhvr>
                                        <p:cTn id="128" dur="664" tmFilter="0, 0; 0.125,0.2665; 0.25,0.4; 0.375,0.465; 0.5,0.5;  0.625,0.535; 0.75,0.6; 0.875,0.7335; 1,1">
                                          <p:stCondLst>
                                            <p:cond delay="664"/>
                                          </p:stCondLst>
                                        </p:cTn>
                                        <p:tgtEl>
                                          <p:spTgt spid="3">
                                            <p:txEl>
                                              <p:pRg st="10" end="10"/>
                                            </p:txEl>
                                          </p:spTgt>
                                        </p:tgtEl>
                                        <p:attrNameLst>
                                          <p:attrName>ppt_y</p:attrName>
                                        </p:attrNameLst>
                                      </p:cBhvr>
                                      <p:tavLst>
                                        <p:tav tm="0" fmla="#ppt_y-sin(pi*$)/9">
                                          <p:val>
                                            <p:fltVal val="0"/>
                                          </p:val>
                                        </p:tav>
                                        <p:tav tm="100000">
                                          <p:val>
                                            <p:fltVal val="1"/>
                                          </p:val>
                                        </p:tav>
                                      </p:tavLst>
                                    </p:anim>
                                    <p:anim calcmode="lin" valueType="num">
                                      <p:cBhvr>
                                        <p:cTn id="129" dur="332" tmFilter="0, 0; 0.125,0.2665; 0.25,0.4; 0.375,0.465; 0.5,0.5;  0.625,0.535; 0.75,0.6; 0.875,0.7335; 1,1">
                                          <p:stCondLst>
                                            <p:cond delay="1324"/>
                                          </p:stCondLst>
                                        </p:cTn>
                                        <p:tgtEl>
                                          <p:spTgt spid="3">
                                            <p:txEl>
                                              <p:pRg st="10" end="10"/>
                                            </p:txEl>
                                          </p:spTgt>
                                        </p:tgtEl>
                                        <p:attrNameLst>
                                          <p:attrName>ppt_y</p:attrName>
                                        </p:attrNameLst>
                                      </p:cBhvr>
                                      <p:tavLst>
                                        <p:tav tm="0" fmla="#ppt_y-sin(pi*$)/27">
                                          <p:val>
                                            <p:fltVal val="0"/>
                                          </p:val>
                                        </p:tav>
                                        <p:tav tm="100000">
                                          <p:val>
                                            <p:fltVal val="1"/>
                                          </p:val>
                                        </p:tav>
                                      </p:tavLst>
                                    </p:anim>
                                    <p:anim calcmode="lin" valueType="num">
                                      <p:cBhvr>
                                        <p:cTn id="130" dur="164" tmFilter="0, 0; 0.125,0.2665; 0.25,0.4; 0.375,0.465; 0.5,0.5;  0.625,0.535; 0.75,0.6; 0.875,0.7335; 1,1">
                                          <p:stCondLst>
                                            <p:cond delay="1656"/>
                                          </p:stCondLst>
                                        </p:cTn>
                                        <p:tgtEl>
                                          <p:spTgt spid="3">
                                            <p:txEl>
                                              <p:pRg st="10" end="10"/>
                                            </p:txEl>
                                          </p:spTgt>
                                        </p:tgtEl>
                                        <p:attrNameLst>
                                          <p:attrName>ppt_y</p:attrName>
                                        </p:attrNameLst>
                                      </p:cBhvr>
                                      <p:tavLst>
                                        <p:tav tm="0" fmla="#ppt_y-sin(pi*$)/81">
                                          <p:val>
                                            <p:fltVal val="0"/>
                                          </p:val>
                                        </p:tav>
                                        <p:tav tm="100000">
                                          <p:val>
                                            <p:fltVal val="1"/>
                                          </p:val>
                                        </p:tav>
                                      </p:tavLst>
                                    </p:anim>
                                    <p:animScale>
                                      <p:cBhvr>
                                        <p:cTn id="131" dur="26">
                                          <p:stCondLst>
                                            <p:cond delay="650"/>
                                          </p:stCondLst>
                                        </p:cTn>
                                        <p:tgtEl>
                                          <p:spTgt spid="3">
                                            <p:txEl>
                                              <p:pRg st="10" end="10"/>
                                            </p:txEl>
                                          </p:spTgt>
                                        </p:tgtEl>
                                      </p:cBhvr>
                                      <p:to x="100000" y="60000"/>
                                    </p:animScale>
                                    <p:animScale>
                                      <p:cBhvr>
                                        <p:cTn id="132" dur="166" decel="50000">
                                          <p:stCondLst>
                                            <p:cond delay="676"/>
                                          </p:stCondLst>
                                        </p:cTn>
                                        <p:tgtEl>
                                          <p:spTgt spid="3">
                                            <p:txEl>
                                              <p:pRg st="10" end="10"/>
                                            </p:txEl>
                                          </p:spTgt>
                                        </p:tgtEl>
                                      </p:cBhvr>
                                      <p:to x="100000" y="100000"/>
                                    </p:animScale>
                                    <p:animScale>
                                      <p:cBhvr>
                                        <p:cTn id="133" dur="26">
                                          <p:stCondLst>
                                            <p:cond delay="1312"/>
                                          </p:stCondLst>
                                        </p:cTn>
                                        <p:tgtEl>
                                          <p:spTgt spid="3">
                                            <p:txEl>
                                              <p:pRg st="10" end="10"/>
                                            </p:txEl>
                                          </p:spTgt>
                                        </p:tgtEl>
                                      </p:cBhvr>
                                      <p:to x="100000" y="80000"/>
                                    </p:animScale>
                                    <p:animScale>
                                      <p:cBhvr>
                                        <p:cTn id="134" dur="166" decel="50000">
                                          <p:stCondLst>
                                            <p:cond delay="1338"/>
                                          </p:stCondLst>
                                        </p:cTn>
                                        <p:tgtEl>
                                          <p:spTgt spid="3">
                                            <p:txEl>
                                              <p:pRg st="10" end="10"/>
                                            </p:txEl>
                                          </p:spTgt>
                                        </p:tgtEl>
                                      </p:cBhvr>
                                      <p:to x="100000" y="100000"/>
                                    </p:animScale>
                                    <p:animScale>
                                      <p:cBhvr>
                                        <p:cTn id="135" dur="26">
                                          <p:stCondLst>
                                            <p:cond delay="1642"/>
                                          </p:stCondLst>
                                        </p:cTn>
                                        <p:tgtEl>
                                          <p:spTgt spid="3">
                                            <p:txEl>
                                              <p:pRg st="10" end="10"/>
                                            </p:txEl>
                                          </p:spTgt>
                                        </p:tgtEl>
                                      </p:cBhvr>
                                      <p:to x="100000" y="90000"/>
                                    </p:animScale>
                                    <p:animScale>
                                      <p:cBhvr>
                                        <p:cTn id="136" dur="166" decel="50000">
                                          <p:stCondLst>
                                            <p:cond delay="1668"/>
                                          </p:stCondLst>
                                        </p:cTn>
                                        <p:tgtEl>
                                          <p:spTgt spid="3">
                                            <p:txEl>
                                              <p:pRg st="10" end="10"/>
                                            </p:txEl>
                                          </p:spTgt>
                                        </p:tgtEl>
                                      </p:cBhvr>
                                      <p:to x="100000" y="100000"/>
                                    </p:animScale>
                                    <p:animScale>
                                      <p:cBhvr>
                                        <p:cTn id="137" dur="26">
                                          <p:stCondLst>
                                            <p:cond delay="1808"/>
                                          </p:stCondLst>
                                        </p:cTn>
                                        <p:tgtEl>
                                          <p:spTgt spid="3">
                                            <p:txEl>
                                              <p:pRg st="10" end="10"/>
                                            </p:txEl>
                                          </p:spTgt>
                                        </p:tgtEl>
                                      </p:cBhvr>
                                      <p:to x="100000" y="95000"/>
                                    </p:animScale>
                                    <p:animScale>
                                      <p:cBhvr>
                                        <p:cTn id="138" dur="166" decel="50000">
                                          <p:stCondLst>
                                            <p:cond delay="1834"/>
                                          </p:stCondLst>
                                        </p:cTn>
                                        <p:tgtEl>
                                          <p:spTgt spid="3">
                                            <p:txEl>
                                              <p:pRg st="10" end="10"/>
                                            </p:txEl>
                                          </p:spTgt>
                                        </p:tgtEl>
                                      </p:cBhvr>
                                      <p:to x="100000" y="100000"/>
                                    </p:animScale>
                                  </p:childTnLst>
                                </p:cTn>
                              </p:par>
                            </p:childTnLst>
                          </p:cTn>
                        </p:par>
                      </p:childTnLst>
                    </p:cTn>
                  </p:par>
                  <p:par>
                    <p:cTn id="139" fill="hold">
                      <p:stCondLst>
                        <p:cond delay="indefinite"/>
                      </p:stCondLst>
                      <p:childTnLst>
                        <p:par>
                          <p:cTn id="140" fill="hold">
                            <p:stCondLst>
                              <p:cond delay="0"/>
                            </p:stCondLst>
                            <p:childTnLst>
                              <p:par>
                                <p:cTn id="141" presetID="26" presetClass="entr" presetSubtype="0" fill="hold" nodeType="clickEffect">
                                  <p:stCondLst>
                                    <p:cond delay="0"/>
                                  </p:stCondLst>
                                  <p:childTnLst>
                                    <p:set>
                                      <p:cBhvr>
                                        <p:cTn id="142" dur="1" fill="hold">
                                          <p:stCondLst>
                                            <p:cond delay="0"/>
                                          </p:stCondLst>
                                        </p:cTn>
                                        <p:tgtEl>
                                          <p:spTgt spid="3">
                                            <p:txEl>
                                              <p:pRg st="12" end="12"/>
                                            </p:txEl>
                                          </p:spTgt>
                                        </p:tgtEl>
                                        <p:attrNameLst>
                                          <p:attrName>style.visibility</p:attrName>
                                        </p:attrNameLst>
                                      </p:cBhvr>
                                      <p:to>
                                        <p:strVal val="visible"/>
                                      </p:to>
                                    </p:set>
                                    <p:animEffect transition="in" filter="wipe(down)">
                                      <p:cBhvr>
                                        <p:cTn id="143" dur="580">
                                          <p:stCondLst>
                                            <p:cond delay="0"/>
                                          </p:stCondLst>
                                        </p:cTn>
                                        <p:tgtEl>
                                          <p:spTgt spid="3">
                                            <p:txEl>
                                              <p:pRg st="12" end="12"/>
                                            </p:txEl>
                                          </p:spTgt>
                                        </p:tgtEl>
                                      </p:cBhvr>
                                    </p:animEffect>
                                    <p:anim calcmode="lin" valueType="num">
                                      <p:cBhvr>
                                        <p:cTn id="144" dur="1822" tmFilter="0,0; 0.14,0.36; 0.43,0.73; 0.71,0.91; 1.0,1.0">
                                          <p:stCondLst>
                                            <p:cond delay="0"/>
                                          </p:stCondLst>
                                        </p:cTn>
                                        <p:tgtEl>
                                          <p:spTgt spid="3">
                                            <p:txEl>
                                              <p:pRg st="12" end="12"/>
                                            </p:txEl>
                                          </p:spTgt>
                                        </p:tgtEl>
                                        <p:attrNameLst>
                                          <p:attrName>ppt_x</p:attrName>
                                        </p:attrNameLst>
                                      </p:cBhvr>
                                      <p:tavLst>
                                        <p:tav tm="0">
                                          <p:val>
                                            <p:strVal val="#ppt_x-0.25"/>
                                          </p:val>
                                        </p:tav>
                                        <p:tav tm="100000">
                                          <p:val>
                                            <p:strVal val="#ppt_x"/>
                                          </p:val>
                                        </p:tav>
                                      </p:tavLst>
                                    </p:anim>
                                    <p:anim calcmode="lin" valueType="num">
                                      <p:cBhvr>
                                        <p:cTn id="145" dur="664" tmFilter="0.0,0.0; 0.25,0.07; 0.50,0.2; 0.75,0.467; 1.0,1.0">
                                          <p:stCondLst>
                                            <p:cond delay="0"/>
                                          </p:stCondLst>
                                        </p:cTn>
                                        <p:tgtEl>
                                          <p:spTgt spid="3">
                                            <p:txEl>
                                              <p:pRg st="12" end="12"/>
                                            </p:txEl>
                                          </p:spTgt>
                                        </p:tgtEl>
                                        <p:attrNameLst>
                                          <p:attrName>ppt_y</p:attrName>
                                        </p:attrNameLst>
                                      </p:cBhvr>
                                      <p:tavLst>
                                        <p:tav tm="0" fmla="#ppt_y-sin(pi*$)/3">
                                          <p:val>
                                            <p:fltVal val="0.5"/>
                                          </p:val>
                                        </p:tav>
                                        <p:tav tm="100000">
                                          <p:val>
                                            <p:fltVal val="1"/>
                                          </p:val>
                                        </p:tav>
                                      </p:tavLst>
                                    </p:anim>
                                    <p:anim calcmode="lin" valueType="num">
                                      <p:cBhvr>
                                        <p:cTn id="146" dur="664" tmFilter="0, 0; 0.125,0.2665; 0.25,0.4; 0.375,0.465; 0.5,0.5;  0.625,0.535; 0.75,0.6; 0.875,0.7335; 1,1">
                                          <p:stCondLst>
                                            <p:cond delay="664"/>
                                          </p:stCondLst>
                                        </p:cTn>
                                        <p:tgtEl>
                                          <p:spTgt spid="3">
                                            <p:txEl>
                                              <p:pRg st="12" end="12"/>
                                            </p:txEl>
                                          </p:spTgt>
                                        </p:tgtEl>
                                        <p:attrNameLst>
                                          <p:attrName>ppt_y</p:attrName>
                                        </p:attrNameLst>
                                      </p:cBhvr>
                                      <p:tavLst>
                                        <p:tav tm="0" fmla="#ppt_y-sin(pi*$)/9">
                                          <p:val>
                                            <p:fltVal val="0"/>
                                          </p:val>
                                        </p:tav>
                                        <p:tav tm="100000">
                                          <p:val>
                                            <p:fltVal val="1"/>
                                          </p:val>
                                        </p:tav>
                                      </p:tavLst>
                                    </p:anim>
                                    <p:anim calcmode="lin" valueType="num">
                                      <p:cBhvr>
                                        <p:cTn id="147" dur="332" tmFilter="0, 0; 0.125,0.2665; 0.25,0.4; 0.375,0.465; 0.5,0.5;  0.625,0.535; 0.75,0.6; 0.875,0.7335; 1,1">
                                          <p:stCondLst>
                                            <p:cond delay="1324"/>
                                          </p:stCondLst>
                                        </p:cTn>
                                        <p:tgtEl>
                                          <p:spTgt spid="3">
                                            <p:txEl>
                                              <p:pRg st="12" end="12"/>
                                            </p:txEl>
                                          </p:spTgt>
                                        </p:tgtEl>
                                        <p:attrNameLst>
                                          <p:attrName>ppt_y</p:attrName>
                                        </p:attrNameLst>
                                      </p:cBhvr>
                                      <p:tavLst>
                                        <p:tav tm="0" fmla="#ppt_y-sin(pi*$)/27">
                                          <p:val>
                                            <p:fltVal val="0"/>
                                          </p:val>
                                        </p:tav>
                                        <p:tav tm="100000">
                                          <p:val>
                                            <p:fltVal val="1"/>
                                          </p:val>
                                        </p:tav>
                                      </p:tavLst>
                                    </p:anim>
                                    <p:anim calcmode="lin" valueType="num">
                                      <p:cBhvr>
                                        <p:cTn id="148" dur="164" tmFilter="0, 0; 0.125,0.2665; 0.25,0.4; 0.375,0.465; 0.5,0.5;  0.625,0.535; 0.75,0.6; 0.875,0.7335; 1,1">
                                          <p:stCondLst>
                                            <p:cond delay="1656"/>
                                          </p:stCondLst>
                                        </p:cTn>
                                        <p:tgtEl>
                                          <p:spTgt spid="3">
                                            <p:txEl>
                                              <p:pRg st="12" end="12"/>
                                            </p:txEl>
                                          </p:spTgt>
                                        </p:tgtEl>
                                        <p:attrNameLst>
                                          <p:attrName>ppt_y</p:attrName>
                                        </p:attrNameLst>
                                      </p:cBhvr>
                                      <p:tavLst>
                                        <p:tav tm="0" fmla="#ppt_y-sin(pi*$)/81">
                                          <p:val>
                                            <p:fltVal val="0"/>
                                          </p:val>
                                        </p:tav>
                                        <p:tav tm="100000">
                                          <p:val>
                                            <p:fltVal val="1"/>
                                          </p:val>
                                        </p:tav>
                                      </p:tavLst>
                                    </p:anim>
                                    <p:animScale>
                                      <p:cBhvr>
                                        <p:cTn id="149" dur="26">
                                          <p:stCondLst>
                                            <p:cond delay="650"/>
                                          </p:stCondLst>
                                        </p:cTn>
                                        <p:tgtEl>
                                          <p:spTgt spid="3">
                                            <p:txEl>
                                              <p:pRg st="12" end="12"/>
                                            </p:txEl>
                                          </p:spTgt>
                                        </p:tgtEl>
                                      </p:cBhvr>
                                      <p:to x="100000" y="60000"/>
                                    </p:animScale>
                                    <p:animScale>
                                      <p:cBhvr>
                                        <p:cTn id="150" dur="166" decel="50000">
                                          <p:stCondLst>
                                            <p:cond delay="676"/>
                                          </p:stCondLst>
                                        </p:cTn>
                                        <p:tgtEl>
                                          <p:spTgt spid="3">
                                            <p:txEl>
                                              <p:pRg st="12" end="12"/>
                                            </p:txEl>
                                          </p:spTgt>
                                        </p:tgtEl>
                                      </p:cBhvr>
                                      <p:to x="100000" y="100000"/>
                                    </p:animScale>
                                    <p:animScale>
                                      <p:cBhvr>
                                        <p:cTn id="151" dur="26">
                                          <p:stCondLst>
                                            <p:cond delay="1312"/>
                                          </p:stCondLst>
                                        </p:cTn>
                                        <p:tgtEl>
                                          <p:spTgt spid="3">
                                            <p:txEl>
                                              <p:pRg st="12" end="12"/>
                                            </p:txEl>
                                          </p:spTgt>
                                        </p:tgtEl>
                                      </p:cBhvr>
                                      <p:to x="100000" y="80000"/>
                                    </p:animScale>
                                    <p:animScale>
                                      <p:cBhvr>
                                        <p:cTn id="152" dur="166" decel="50000">
                                          <p:stCondLst>
                                            <p:cond delay="1338"/>
                                          </p:stCondLst>
                                        </p:cTn>
                                        <p:tgtEl>
                                          <p:spTgt spid="3">
                                            <p:txEl>
                                              <p:pRg st="12" end="12"/>
                                            </p:txEl>
                                          </p:spTgt>
                                        </p:tgtEl>
                                      </p:cBhvr>
                                      <p:to x="100000" y="100000"/>
                                    </p:animScale>
                                    <p:animScale>
                                      <p:cBhvr>
                                        <p:cTn id="153" dur="26">
                                          <p:stCondLst>
                                            <p:cond delay="1642"/>
                                          </p:stCondLst>
                                        </p:cTn>
                                        <p:tgtEl>
                                          <p:spTgt spid="3">
                                            <p:txEl>
                                              <p:pRg st="12" end="12"/>
                                            </p:txEl>
                                          </p:spTgt>
                                        </p:tgtEl>
                                      </p:cBhvr>
                                      <p:to x="100000" y="90000"/>
                                    </p:animScale>
                                    <p:animScale>
                                      <p:cBhvr>
                                        <p:cTn id="154" dur="166" decel="50000">
                                          <p:stCondLst>
                                            <p:cond delay="1668"/>
                                          </p:stCondLst>
                                        </p:cTn>
                                        <p:tgtEl>
                                          <p:spTgt spid="3">
                                            <p:txEl>
                                              <p:pRg st="12" end="12"/>
                                            </p:txEl>
                                          </p:spTgt>
                                        </p:tgtEl>
                                      </p:cBhvr>
                                      <p:to x="100000" y="100000"/>
                                    </p:animScale>
                                    <p:animScale>
                                      <p:cBhvr>
                                        <p:cTn id="155" dur="26">
                                          <p:stCondLst>
                                            <p:cond delay="1808"/>
                                          </p:stCondLst>
                                        </p:cTn>
                                        <p:tgtEl>
                                          <p:spTgt spid="3">
                                            <p:txEl>
                                              <p:pRg st="12" end="12"/>
                                            </p:txEl>
                                          </p:spTgt>
                                        </p:tgtEl>
                                      </p:cBhvr>
                                      <p:to x="100000" y="95000"/>
                                    </p:animScale>
                                    <p:animScale>
                                      <p:cBhvr>
                                        <p:cTn id="156" dur="166" decel="50000">
                                          <p:stCondLst>
                                            <p:cond delay="1834"/>
                                          </p:stCondLst>
                                        </p:cTn>
                                        <p:tgtEl>
                                          <p:spTgt spid="3">
                                            <p:txEl>
                                              <p:pRg st="12" end="12"/>
                                            </p:txEl>
                                          </p:spTgt>
                                        </p:tgtEl>
                                      </p:cBhvr>
                                      <p:to x="100000" y="100000"/>
                                    </p:animScale>
                                  </p:childTnLst>
                                </p:cTn>
                              </p:par>
                              <p:par>
                                <p:cTn id="157" presetID="26" presetClass="entr" presetSubtype="0" fill="hold" nodeType="withEffect">
                                  <p:stCondLst>
                                    <p:cond delay="0"/>
                                  </p:stCondLst>
                                  <p:childTnLst>
                                    <p:set>
                                      <p:cBhvr>
                                        <p:cTn id="158" dur="1" fill="hold">
                                          <p:stCondLst>
                                            <p:cond delay="0"/>
                                          </p:stCondLst>
                                        </p:cTn>
                                        <p:tgtEl>
                                          <p:spTgt spid="3">
                                            <p:txEl>
                                              <p:pRg st="13" end="13"/>
                                            </p:txEl>
                                          </p:spTgt>
                                        </p:tgtEl>
                                        <p:attrNameLst>
                                          <p:attrName>style.visibility</p:attrName>
                                        </p:attrNameLst>
                                      </p:cBhvr>
                                      <p:to>
                                        <p:strVal val="visible"/>
                                      </p:to>
                                    </p:set>
                                    <p:animEffect transition="in" filter="wipe(down)">
                                      <p:cBhvr>
                                        <p:cTn id="159" dur="580">
                                          <p:stCondLst>
                                            <p:cond delay="0"/>
                                          </p:stCondLst>
                                        </p:cTn>
                                        <p:tgtEl>
                                          <p:spTgt spid="3">
                                            <p:txEl>
                                              <p:pRg st="13" end="13"/>
                                            </p:txEl>
                                          </p:spTgt>
                                        </p:tgtEl>
                                      </p:cBhvr>
                                    </p:animEffect>
                                    <p:anim calcmode="lin" valueType="num">
                                      <p:cBhvr>
                                        <p:cTn id="160" dur="1822" tmFilter="0,0; 0.14,0.36; 0.43,0.73; 0.71,0.91; 1.0,1.0">
                                          <p:stCondLst>
                                            <p:cond delay="0"/>
                                          </p:stCondLst>
                                        </p:cTn>
                                        <p:tgtEl>
                                          <p:spTgt spid="3">
                                            <p:txEl>
                                              <p:pRg st="13" end="13"/>
                                            </p:txEl>
                                          </p:spTgt>
                                        </p:tgtEl>
                                        <p:attrNameLst>
                                          <p:attrName>ppt_x</p:attrName>
                                        </p:attrNameLst>
                                      </p:cBhvr>
                                      <p:tavLst>
                                        <p:tav tm="0">
                                          <p:val>
                                            <p:strVal val="#ppt_x-0.25"/>
                                          </p:val>
                                        </p:tav>
                                        <p:tav tm="100000">
                                          <p:val>
                                            <p:strVal val="#ppt_x"/>
                                          </p:val>
                                        </p:tav>
                                      </p:tavLst>
                                    </p:anim>
                                    <p:anim calcmode="lin" valueType="num">
                                      <p:cBhvr>
                                        <p:cTn id="161" dur="664" tmFilter="0.0,0.0; 0.25,0.07; 0.50,0.2; 0.75,0.467; 1.0,1.0">
                                          <p:stCondLst>
                                            <p:cond delay="0"/>
                                          </p:stCondLst>
                                        </p:cTn>
                                        <p:tgtEl>
                                          <p:spTgt spid="3">
                                            <p:txEl>
                                              <p:pRg st="13" end="13"/>
                                            </p:txEl>
                                          </p:spTgt>
                                        </p:tgtEl>
                                        <p:attrNameLst>
                                          <p:attrName>ppt_y</p:attrName>
                                        </p:attrNameLst>
                                      </p:cBhvr>
                                      <p:tavLst>
                                        <p:tav tm="0" fmla="#ppt_y-sin(pi*$)/3">
                                          <p:val>
                                            <p:fltVal val="0.5"/>
                                          </p:val>
                                        </p:tav>
                                        <p:tav tm="100000">
                                          <p:val>
                                            <p:fltVal val="1"/>
                                          </p:val>
                                        </p:tav>
                                      </p:tavLst>
                                    </p:anim>
                                    <p:anim calcmode="lin" valueType="num">
                                      <p:cBhvr>
                                        <p:cTn id="162" dur="664" tmFilter="0, 0; 0.125,0.2665; 0.25,0.4; 0.375,0.465; 0.5,0.5;  0.625,0.535; 0.75,0.6; 0.875,0.7335; 1,1">
                                          <p:stCondLst>
                                            <p:cond delay="664"/>
                                          </p:stCondLst>
                                        </p:cTn>
                                        <p:tgtEl>
                                          <p:spTgt spid="3">
                                            <p:txEl>
                                              <p:pRg st="13" end="13"/>
                                            </p:txEl>
                                          </p:spTgt>
                                        </p:tgtEl>
                                        <p:attrNameLst>
                                          <p:attrName>ppt_y</p:attrName>
                                        </p:attrNameLst>
                                      </p:cBhvr>
                                      <p:tavLst>
                                        <p:tav tm="0" fmla="#ppt_y-sin(pi*$)/9">
                                          <p:val>
                                            <p:fltVal val="0"/>
                                          </p:val>
                                        </p:tav>
                                        <p:tav tm="100000">
                                          <p:val>
                                            <p:fltVal val="1"/>
                                          </p:val>
                                        </p:tav>
                                      </p:tavLst>
                                    </p:anim>
                                    <p:anim calcmode="lin" valueType="num">
                                      <p:cBhvr>
                                        <p:cTn id="163" dur="332" tmFilter="0, 0; 0.125,0.2665; 0.25,0.4; 0.375,0.465; 0.5,0.5;  0.625,0.535; 0.75,0.6; 0.875,0.7335; 1,1">
                                          <p:stCondLst>
                                            <p:cond delay="1324"/>
                                          </p:stCondLst>
                                        </p:cTn>
                                        <p:tgtEl>
                                          <p:spTgt spid="3">
                                            <p:txEl>
                                              <p:pRg st="13" end="13"/>
                                            </p:txEl>
                                          </p:spTgt>
                                        </p:tgtEl>
                                        <p:attrNameLst>
                                          <p:attrName>ppt_y</p:attrName>
                                        </p:attrNameLst>
                                      </p:cBhvr>
                                      <p:tavLst>
                                        <p:tav tm="0" fmla="#ppt_y-sin(pi*$)/27">
                                          <p:val>
                                            <p:fltVal val="0"/>
                                          </p:val>
                                        </p:tav>
                                        <p:tav tm="100000">
                                          <p:val>
                                            <p:fltVal val="1"/>
                                          </p:val>
                                        </p:tav>
                                      </p:tavLst>
                                    </p:anim>
                                    <p:anim calcmode="lin" valueType="num">
                                      <p:cBhvr>
                                        <p:cTn id="164" dur="164" tmFilter="0, 0; 0.125,0.2665; 0.25,0.4; 0.375,0.465; 0.5,0.5;  0.625,0.535; 0.75,0.6; 0.875,0.7335; 1,1">
                                          <p:stCondLst>
                                            <p:cond delay="1656"/>
                                          </p:stCondLst>
                                        </p:cTn>
                                        <p:tgtEl>
                                          <p:spTgt spid="3">
                                            <p:txEl>
                                              <p:pRg st="13" end="13"/>
                                            </p:txEl>
                                          </p:spTgt>
                                        </p:tgtEl>
                                        <p:attrNameLst>
                                          <p:attrName>ppt_y</p:attrName>
                                        </p:attrNameLst>
                                      </p:cBhvr>
                                      <p:tavLst>
                                        <p:tav tm="0" fmla="#ppt_y-sin(pi*$)/81">
                                          <p:val>
                                            <p:fltVal val="0"/>
                                          </p:val>
                                        </p:tav>
                                        <p:tav tm="100000">
                                          <p:val>
                                            <p:fltVal val="1"/>
                                          </p:val>
                                        </p:tav>
                                      </p:tavLst>
                                    </p:anim>
                                    <p:animScale>
                                      <p:cBhvr>
                                        <p:cTn id="165" dur="26">
                                          <p:stCondLst>
                                            <p:cond delay="650"/>
                                          </p:stCondLst>
                                        </p:cTn>
                                        <p:tgtEl>
                                          <p:spTgt spid="3">
                                            <p:txEl>
                                              <p:pRg st="13" end="13"/>
                                            </p:txEl>
                                          </p:spTgt>
                                        </p:tgtEl>
                                      </p:cBhvr>
                                      <p:to x="100000" y="60000"/>
                                    </p:animScale>
                                    <p:animScale>
                                      <p:cBhvr>
                                        <p:cTn id="166" dur="166" decel="50000">
                                          <p:stCondLst>
                                            <p:cond delay="676"/>
                                          </p:stCondLst>
                                        </p:cTn>
                                        <p:tgtEl>
                                          <p:spTgt spid="3">
                                            <p:txEl>
                                              <p:pRg st="13" end="13"/>
                                            </p:txEl>
                                          </p:spTgt>
                                        </p:tgtEl>
                                      </p:cBhvr>
                                      <p:to x="100000" y="100000"/>
                                    </p:animScale>
                                    <p:animScale>
                                      <p:cBhvr>
                                        <p:cTn id="167" dur="26">
                                          <p:stCondLst>
                                            <p:cond delay="1312"/>
                                          </p:stCondLst>
                                        </p:cTn>
                                        <p:tgtEl>
                                          <p:spTgt spid="3">
                                            <p:txEl>
                                              <p:pRg st="13" end="13"/>
                                            </p:txEl>
                                          </p:spTgt>
                                        </p:tgtEl>
                                      </p:cBhvr>
                                      <p:to x="100000" y="80000"/>
                                    </p:animScale>
                                    <p:animScale>
                                      <p:cBhvr>
                                        <p:cTn id="168" dur="166" decel="50000">
                                          <p:stCondLst>
                                            <p:cond delay="1338"/>
                                          </p:stCondLst>
                                        </p:cTn>
                                        <p:tgtEl>
                                          <p:spTgt spid="3">
                                            <p:txEl>
                                              <p:pRg st="13" end="13"/>
                                            </p:txEl>
                                          </p:spTgt>
                                        </p:tgtEl>
                                      </p:cBhvr>
                                      <p:to x="100000" y="100000"/>
                                    </p:animScale>
                                    <p:animScale>
                                      <p:cBhvr>
                                        <p:cTn id="169" dur="26">
                                          <p:stCondLst>
                                            <p:cond delay="1642"/>
                                          </p:stCondLst>
                                        </p:cTn>
                                        <p:tgtEl>
                                          <p:spTgt spid="3">
                                            <p:txEl>
                                              <p:pRg st="13" end="13"/>
                                            </p:txEl>
                                          </p:spTgt>
                                        </p:tgtEl>
                                      </p:cBhvr>
                                      <p:to x="100000" y="90000"/>
                                    </p:animScale>
                                    <p:animScale>
                                      <p:cBhvr>
                                        <p:cTn id="170" dur="166" decel="50000">
                                          <p:stCondLst>
                                            <p:cond delay="1668"/>
                                          </p:stCondLst>
                                        </p:cTn>
                                        <p:tgtEl>
                                          <p:spTgt spid="3">
                                            <p:txEl>
                                              <p:pRg st="13" end="13"/>
                                            </p:txEl>
                                          </p:spTgt>
                                        </p:tgtEl>
                                      </p:cBhvr>
                                      <p:to x="100000" y="100000"/>
                                    </p:animScale>
                                    <p:animScale>
                                      <p:cBhvr>
                                        <p:cTn id="171" dur="26">
                                          <p:stCondLst>
                                            <p:cond delay="1808"/>
                                          </p:stCondLst>
                                        </p:cTn>
                                        <p:tgtEl>
                                          <p:spTgt spid="3">
                                            <p:txEl>
                                              <p:pRg st="13" end="13"/>
                                            </p:txEl>
                                          </p:spTgt>
                                        </p:tgtEl>
                                      </p:cBhvr>
                                      <p:to x="100000" y="95000"/>
                                    </p:animScale>
                                    <p:animScale>
                                      <p:cBhvr>
                                        <p:cTn id="172" dur="166" decel="50000">
                                          <p:stCondLst>
                                            <p:cond delay="1834"/>
                                          </p:stCondLst>
                                        </p:cTn>
                                        <p:tgtEl>
                                          <p:spTgt spid="3">
                                            <p:txEl>
                                              <p:pRg st="13" end="13"/>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476672"/>
            <a:ext cx="9144000" cy="6381328"/>
          </a:xfrm>
        </p:spPr>
        <p:txBody>
          <a:bodyPr>
            <a:normAutofit fontScale="77500" lnSpcReduction="20000"/>
          </a:bodyPr>
          <a:lstStyle/>
          <a:p>
            <a:pPr marL="0" indent="0" algn="ctr">
              <a:buNone/>
            </a:pPr>
            <a:r>
              <a:rPr lang="es-CO" sz="4400" b="1" dirty="0"/>
              <a:t>2)</a:t>
            </a:r>
            <a:r>
              <a:rPr lang="es-CO" sz="3600" dirty="0"/>
              <a:t>. </a:t>
            </a:r>
            <a:r>
              <a:rPr lang="es-CO" dirty="0" smtClean="0">
                <a:solidFill>
                  <a:srgbClr val="FF0000"/>
                </a:solidFill>
              </a:rPr>
              <a:t>Juan 17:20-22</a:t>
            </a:r>
            <a:r>
              <a:rPr lang="es-CO" dirty="0" smtClean="0"/>
              <a:t>. «Mas </a:t>
            </a:r>
            <a:r>
              <a:rPr lang="es-CO" dirty="0"/>
              <a:t>no ruego solamente por éstos, sino también por los que han de creer en mí por la palabra de ellos, </a:t>
            </a:r>
            <a:r>
              <a:rPr lang="es-CO" dirty="0" smtClean="0"/>
              <a:t>21 </a:t>
            </a:r>
            <a:r>
              <a:rPr lang="es-CO" u="sng" dirty="0"/>
              <a:t>para que todos sean uno; como tú, oh Padre, en mí, y yo en ti, que también ellos sean uno en nosotros</a:t>
            </a:r>
            <a:r>
              <a:rPr lang="es-CO" dirty="0"/>
              <a:t>; para que el mundo crea que tú me </a:t>
            </a:r>
            <a:r>
              <a:rPr lang="es-CO" dirty="0" smtClean="0"/>
              <a:t>enviaste</a:t>
            </a:r>
            <a:r>
              <a:rPr lang="es-CO" dirty="0"/>
              <a:t>. 22 La gloria que me diste, yo les he dado</a:t>
            </a:r>
            <a:r>
              <a:rPr lang="es-CO" dirty="0" smtClean="0"/>
              <a:t>, </a:t>
            </a:r>
            <a:r>
              <a:rPr lang="es-CO" u="sng" dirty="0" smtClean="0"/>
              <a:t>para que sean uno, </a:t>
            </a:r>
            <a:r>
              <a:rPr lang="es-CO" u="sng" dirty="0"/>
              <a:t>así como nosotros somos uno</a:t>
            </a:r>
            <a:r>
              <a:rPr lang="es-CO" dirty="0" smtClean="0"/>
              <a:t>.»</a:t>
            </a:r>
          </a:p>
          <a:p>
            <a:pPr marL="0" indent="0" algn="ctr">
              <a:buNone/>
            </a:pPr>
            <a:r>
              <a:rPr lang="es-CO" dirty="0" smtClean="0"/>
              <a:t>La unidad que Dios quiere ver en todos los cristianos, debe realizarse en base en la obediencia a su Santa Ley, pero la unidad que se proclama a los cuatro vientos, es solamente en base a unidad y el amor entre todos los cristianos,  o sea que se tiene en cuenta solamente la segunda tabla de la Ley, Lea (</a:t>
            </a:r>
            <a:r>
              <a:rPr lang="es-CO" dirty="0" smtClean="0">
                <a:solidFill>
                  <a:srgbClr val="FF0000"/>
                </a:solidFill>
              </a:rPr>
              <a:t>Exo.20:12-17; Mat.22:39,40</a:t>
            </a:r>
            <a:r>
              <a:rPr lang="es-CO" dirty="0" smtClean="0"/>
              <a:t>), más no la primera, donde Dios ordena amar a Dios sobre todas las cosas. </a:t>
            </a:r>
          </a:p>
          <a:p>
            <a:pPr marL="0" indent="0" algn="ctr">
              <a:buNone/>
            </a:pPr>
            <a:r>
              <a:rPr lang="es-CO" dirty="0" smtClean="0"/>
              <a:t>Lea </a:t>
            </a:r>
            <a:r>
              <a:rPr lang="es-CO" dirty="0" smtClean="0">
                <a:solidFill>
                  <a:srgbClr val="FF0000"/>
                </a:solidFill>
              </a:rPr>
              <a:t>(Exo.20: 1-11; Mat.22:37,38).</a:t>
            </a:r>
          </a:p>
          <a:p>
            <a:pPr marL="0" indent="0" algn="ctr">
              <a:buNone/>
            </a:pPr>
            <a:r>
              <a:rPr lang="es-CO" dirty="0" smtClean="0"/>
              <a:t>Tenemos que tener muy claro es que, SIN OBEDIENCIA NO HAY VERDADERO AMOR, Jesús dice: «SI ME AMÁIS, GUARDAD MIS MANDAMIENTOS»</a:t>
            </a:r>
            <a:r>
              <a:rPr lang="es-CO" dirty="0" smtClean="0">
                <a:solidFill>
                  <a:srgbClr val="FF0000"/>
                </a:solidFill>
              </a:rPr>
              <a:t> (Juan 14:15). </a:t>
            </a:r>
            <a:r>
              <a:rPr lang="es-CO" b="1" dirty="0" smtClean="0">
                <a:solidFill>
                  <a:srgbClr val="0070C0"/>
                </a:solidFill>
              </a:rPr>
              <a:t>El verdadero amor, a Dios y al prójimo, nos debe impulsar a obedecer los mandamientos de Dios, de lo contrario es una farsa, un engaño, una </a:t>
            </a:r>
            <a:r>
              <a:rPr lang="es-CO" b="1" dirty="0" err="1" smtClean="0">
                <a:solidFill>
                  <a:srgbClr val="0070C0"/>
                </a:solidFill>
              </a:rPr>
              <a:t>hipocrecía</a:t>
            </a:r>
            <a:r>
              <a:rPr lang="es-CO" b="1" smtClean="0">
                <a:solidFill>
                  <a:srgbClr val="0070C0"/>
                </a:solidFill>
              </a:rPr>
              <a:t>.</a:t>
            </a:r>
            <a:endParaRPr lang="es-CO" b="1" dirty="0">
              <a:solidFill>
                <a:srgbClr val="0070C0"/>
              </a:solidFill>
            </a:endParaRPr>
          </a:p>
        </p:txBody>
      </p:sp>
    </p:spTree>
    <p:extLst>
      <p:ext uri="{BB962C8B-B14F-4D97-AF65-F5344CB8AC3E}">
        <p14:creationId xmlns:p14="http://schemas.microsoft.com/office/powerpoint/2010/main" val="14608955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down)">
                                      <p:cBhvr>
                                        <p:cTn id="7" dur="500"/>
                                        <p:tgtEl>
                                          <p:spTgt spid="3">
                                            <p:txEl>
                                              <p:pRg st="1" end="1"/>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wipe(down)">
                                      <p:cBhvr>
                                        <p:cTn id="10" dur="500"/>
                                        <p:tgtEl>
                                          <p:spTgt spid="3">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Effect transition="in" filter="wipe(down)">
                                      <p:cBhvr>
                                        <p:cTn id="15" dur="580">
                                          <p:stCondLst>
                                            <p:cond delay="0"/>
                                          </p:stCondLst>
                                        </p:cTn>
                                        <p:tgtEl>
                                          <p:spTgt spid="3">
                                            <p:txEl>
                                              <p:pRg st="3" end="3"/>
                                            </p:txEl>
                                          </p:spTgt>
                                        </p:tgtEl>
                                      </p:cBhvr>
                                    </p:animEffect>
                                    <p:anim calcmode="lin" valueType="num">
                                      <p:cBhvr>
                                        <p:cTn id="16"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21" dur="26">
                                          <p:stCondLst>
                                            <p:cond delay="650"/>
                                          </p:stCondLst>
                                        </p:cTn>
                                        <p:tgtEl>
                                          <p:spTgt spid="3">
                                            <p:txEl>
                                              <p:pRg st="3" end="3"/>
                                            </p:txEl>
                                          </p:spTgt>
                                        </p:tgtEl>
                                      </p:cBhvr>
                                      <p:to x="100000" y="60000"/>
                                    </p:animScale>
                                    <p:animScale>
                                      <p:cBhvr>
                                        <p:cTn id="22" dur="166" decel="50000">
                                          <p:stCondLst>
                                            <p:cond delay="676"/>
                                          </p:stCondLst>
                                        </p:cTn>
                                        <p:tgtEl>
                                          <p:spTgt spid="3">
                                            <p:txEl>
                                              <p:pRg st="3" end="3"/>
                                            </p:txEl>
                                          </p:spTgt>
                                        </p:tgtEl>
                                      </p:cBhvr>
                                      <p:to x="100000" y="100000"/>
                                    </p:animScale>
                                    <p:animScale>
                                      <p:cBhvr>
                                        <p:cTn id="23" dur="26">
                                          <p:stCondLst>
                                            <p:cond delay="1312"/>
                                          </p:stCondLst>
                                        </p:cTn>
                                        <p:tgtEl>
                                          <p:spTgt spid="3">
                                            <p:txEl>
                                              <p:pRg st="3" end="3"/>
                                            </p:txEl>
                                          </p:spTgt>
                                        </p:tgtEl>
                                      </p:cBhvr>
                                      <p:to x="100000" y="80000"/>
                                    </p:animScale>
                                    <p:animScale>
                                      <p:cBhvr>
                                        <p:cTn id="24" dur="166" decel="50000">
                                          <p:stCondLst>
                                            <p:cond delay="1338"/>
                                          </p:stCondLst>
                                        </p:cTn>
                                        <p:tgtEl>
                                          <p:spTgt spid="3">
                                            <p:txEl>
                                              <p:pRg st="3" end="3"/>
                                            </p:txEl>
                                          </p:spTgt>
                                        </p:tgtEl>
                                      </p:cBhvr>
                                      <p:to x="100000" y="100000"/>
                                    </p:animScale>
                                    <p:animScale>
                                      <p:cBhvr>
                                        <p:cTn id="25" dur="26">
                                          <p:stCondLst>
                                            <p:cond delay="1642"/>
                                          </p:stCondLst>
                                        </p:cTn>
                                        <p:tgtEl>
                                          <p:spTgt spid="3">
                                            <p:txEl>
                                              <p:pRg st="3" end="3"/>
                                            </p:txEl>
                                          </p:spTgt>
                                        </p:tgtEl>
                                      </p:cBhvr>
                                      <p:to x="100000" y="90000"/>
                                    </p:animScale>
                                    <p:animScale>
                                      <p:cBhvr>
                                        <p:cTn id="26" dur="166" decel="50000">
                                          <p:stCondLst>
                                            <p:cond delay="1668"/>
                                          </p:stCondLst>
                                        </p:cTn>
                                        <p:tgtEl>
                                          <p:spTgt spid="3">
                                            <p:txEl>
                                              <p:pRg st="3" end="3"/>
                                            </p:txEl>
                                          </p:spTgt>
                                        </p:tgtEl>
                                      </p:cBhvr>
                                      <p:to x="100000" y="100000"/>
                                    </p:animScale>
                                    <p:animScale>
                                      <p:cBhvr>
                                        <p:cTn id="27" dur="26">
                                          <p:stCondLst>
                                            <p:cond delay="1808"/>
                                          </p:stCondLst>
                                        </p:cTn>
                                        <p:tgtEl>
                                          <p:spTgt spid="3">
                                            <p:txEl>
                                              <p:pRg st="3" end="3"/>
                                            </p:txEl>
                                          </p:spTgt>
                                        </p:tgtEl>
                                      </p:cBhvr>
                                      <p:to x="100000" y="95000"/>
                                    </p:animScale>
                                    <p:animScale>
                                      <p:cBhvr>
                                        <p:cTn id="28" dur="166" decel="50000">
                                          <p:stCondLst>
                                            <p:cond delay="1834"/>
                                          </p:stCondLst>
                                        </p:cTn>
                                        <p:tgtEl>
                                          <p:spTgt spid="3">
                                            <p:txEl>
                                              <p:pRg st="3" end="3"/>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8"/>
            <a:ext cx="8229600" cy="5760640"/>
          </a:xfrm>
          <a:blipFill>
            <a:blip r:embed="rId2"/>
            <a:tile tx="0" ty="0" sx="100000" sy="100000" flip="none" algn="tl"/>
          </a:blipFill>
        </p:spPr>
        <p:txBody>
          <a:bodyPr>
            <a:normAutofit fontScale="85000" lnSpcReduction="10000"/>
          </a:bodyPr>
          <a:lstStyle/>
          <a:p>
            <a:pPr marL="0" indent="0" algn="ctr">
              <a:buNone/>
            </a:pPr>
            <a:r>
              <a:rPr lang="es-CO" b="1" i="1" dirty="0" smtClean="0">
                <a:solidFill>
                  <a:srgbClr val="FF0000"/>
                </a:solidFill>
              </a:rPr>
              <a:t>La sierva </a:t>
            </a:r>
            <a:r>
              <a:rPr lang="es-CO" b="1" i="1" dirty="0">
                <a:solidFill>
                  <a:srgbClr val="FF0000"/>
                </a:solidFill>
              </a:rPr>
              <a:t>d</a:t>
            </a:r>
            <a:r>
              <a:rPr lang="es-CO" b="1" i="1" dirty="0" smtClean="0">
                <a:solidFill>
                  <a:srgbClr val="FF0000"/>
                </a:solidFill>
              </a:rPr>
              <a:t>el Señor, Elena </a:t>
            </a:r>
            <a:r>
              <a:rPr lang="es-CO" b="1" i="1" dirty="0">
                <a:solidFill>
                  <a:srgbClr val="FF0000"/>
                </a:solidFill>
              </a:rPr>
              <a:t>White escribió lo </a:t>
            </a:r>
            <a:r>
              <a:rPr lang="es-CO" b="1" i="1" dirty="0" smtClean="0">
                <a:solidFill>
                  <a:srgbClr val="FF0000"/>
                </a:solidFill>
              </a:rPr>
              <a:t>siguiente en el libro titulado</a:t>
            </a:r>
          </a:p>
          <a:p>
            <a:pPr marL="0" indent="0" algn="ctr">
              <a:buNone/>
            </a:pPr>
            <a:r>
              <a:rPr lang="es-CO" b="1" i="1" dirty="0" smtClean="0">
                <a:solidFill>
                  <a:srgbClr val="FF0000"/>
                </a:solidFill>
              </a:rPr>
              <a:t> «CADA </a:t>
            </a:r>
            <a:r>
              <a:rPr lang="es-CO" b="1" i="1" dirty="0">
                <a:solidFill>
                  <a:srgbClr val="FF0000"/>
                </a:solidFill>
              </a:rPr>
              <a:t>DIA CON DIOS, Pág. </a:t>
            </a:r>
            <a:r>
              <a:rPr lang="es-CO" b="1" i="1" dirty="0" smtClean="0">
                <a:solidFill>
                  <a:srgbClr val="FF0000"/>
                </a:solidFill>
              </a:rPr>
              <a:t>196».</a:t>
            </a:r>
            <a:endParaRPr lang="es-CO" b="1" i="1" dirty="0">
              <a:solidFill>
                <a:srgbClr val="FF0000"/>
              </a:solidFill>
            </a:endParaRPr>
          </a:p>
          <a:p>
            <a:pPr marL="0" indent="0" algn="ctr">
              <a:buNone/>
            </a:pPr>
            <a:endParaRPr lang="es-CO" dirty="0" smtClean="0"/>
          </a:p>
          <a:p>
            <a:pPr marL="0" indent="0" algn="ctr">
              <a:buNone/>
            </a:pPr>
            <a:r>
              <a:rPr lang="es-CO" dirty="0" smtClean="0"/>
              <a:t>«Nuestra </a:t>
            </a:r>
            <a:r>
              <a:rPr lang="es-CO" dirty="0"/>
              <a:t>obra consiste en predicar al mundo los mensajes del primero, segundo y tercer ángeles. Al cumplir nuestros deberes, no debemos despreciar ni temer a nuestros enemigos. Pero unirnos mediante compromisos con los que no participan de nuestra fe, es algo que Dios no aprueba.</a:t>
            </a:r>
          </a:p>
          <a:p>
            <a:pPr marL="0" indent="0" algn="ctr">
              <a:buNone/>
            </a:pPr>
            <a:r>
              <a:rPr lang="es-CO" dirty="0" smtClean="0"/>
              <a:t>Debemos </a:t>
            </a:r>
            <a:r>
              <a:rPr lang="es-CO" dirty="0"/>
              <a:t>tratar con amabilidad y cortesía a los que no quieren ser leales a Dios, pero jamás debemos unirnos en consejo con ellos con respecto a los intereses vitales de su obra, porque éste no es el proceder del </a:t>
            </a:r>
            <a:r>
              <a:rPr lang="es-CO" dirty="0" smtClean="0"/>
              <a:t>Señor».</a:t>
            </a:r>
            <a:endParaRPr lang="es-CO" dirty="0"/>
          </a:p>
        </p:txBody>
      </p:sp>
    </p:spTree>
    <p:extLst>
      <p:ext uri="{BB962C8B-B14F-4D97-AF65-F5344CB8AC3E}">
        <p14:creationId xmlns:p14="http://schemas.microsoft.com/office/powerpoint/2010/main" val="109074867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 calcmode="lin" valueType="num">
                                      <p:cBhvr>
                                        <p:cTn id="7"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3" end="3"/>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 calcmode="lin" valueType="num">
                                      <p:cBhvr>
                                        <p:cTn id="13"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976664"/>
          </a:xfrm>
          <a:gradFill>
            <a:gsLst>
              <a:gs pos="0">
                <a:srgbClr val="FBEAC7"/>
              </a:gs>
              <a:gs pos="17999">
                <a:srgbClr val="FEE7F2"/>
              </a:gs>
              <a:gs pos="36000">
                <a:srgbClr val="FAC77D"/>
              </a:gs>
              <a:gs pos="61000">
                <a:srgbClr val="FBA97D"/>
              </a:gs>
              <a:gs pos="82001">
                <a:srgbClr val="FBD49C"/>
              </a:gs>
              <a:gs pos="100000">
                <a:srgbClr val="FEE7F2"/>
              </a:gs>
            </a:gsLst>
            <a:lin ang="5400000" scaled="0"/>
          </a:gradFill>
        </p:spPr>
        <p:txBody>
          <a:bodyPr>
            <a:normAutofit fontScale="92500" lnSpcReduction="20000"/>
          </a:bodyPr>
          <a:lstStyle/>
          <a:p>
            <a:pPr marL="0" indent="0" algn="ctr">
              <a:buNone/>
            </a:pPr>
            <a:r>
              <a:rPr lang="es-CO" dirty="0" smtClean="0"/>
              <a:t>Lo invitamos para que vea un video enviado por el papa Francisco con su representante, a la </a:t>
            </a:r>
            <a:r>
              <a:rPr lang="es-CO" dirty="0"/>
              <a:t>asamblea general del Consejo Mundial de </a:t>
            </a:r>
            <a:r>
              <a:rPr lang="es-CO" dirty="0" smtClean="0"/>
              <a:t>Iglesias. Donde estaban reunidos los líderes y delegados de las 345 iglesia. </a:t>
            </a:r>
          </a:p>
          <a:p>
            <a:pPr marL="0" indent="0" algn="ctr">
              <a:buNone/>
            </a:pPr>
            <a:r>
              <a:rPr lang="es-CO" dirty="0" smtClean="0"/>
              <a:t>Y notará que en sus palabras no existe ni un gesto de arrepentimiento por los miles de fieles que fueron sacrificados bajo crueles torturas por mantenerse firmes en su decisión de obedecer los mandamientos de Dios.   </a:t>
            </a:r>
          </a:p>
          <a:p>
            <a:pPr marL="0" indent="0" algn="ctr">
              <a:buNone/>
            </a:pPr>
            <a:r>
              <a:rPr lang="es-CO" dirty="0" smtClean="0"/>
              <a:t>Para ello ponga esta clave en internet, y quedará asombrado. Que Dios le bendiga es mi oración. Amen</a:t>
            </a:r>
            <a:r>
              <a:rPr lang="es-CO" smtClean="0"/>
              <a:t>. Esto </a:t>
            </a:r>
            <a:r>
              <a:rPr lang="es-CO" dirty="0" smtClean="0"/>
              <a:t>nos dice que Cristo viene pronto. Amen.  </a:t>
            </a:r>
            <a:r>
              <a:rPr lang="es-CO" dirty="0" smtClean="0">
                <a:hlinkClick r:id="rId2"/>
              </a:rPr>
              <a:t>http</a:t>
            </a:r>
            <a:r>
              <a:rPr lang="es-CO" dirty="0">
                <a:hlinkClick r:id="rId2"/>
              </a:rPr>
              <a:t>://</a:t>
            </a:r>
            <a:r>
              <a:rPr lang="es-CO" dirty="0" smtClean="0">
                <a:hlinkClick r:id="rId2"/>
              </a:rPr>
              <a:t>www.youtube.com/watch?v=tb2Kl54R8SY</a:t>
            </a:r>
            <a:endParaRPr lang="es-CO" dirty="0" smtClean="0"/>
          </a:p>
          <a:p>
            <a:pPr marL="0" indent="0">
              <a:buNone/>
            </a:pPr>
            <a:endParaRPr lang="es-CO" dirty="0"/>
          </a:p>
        </p:txBody>
      </p:sp>
    </p:spTree>
    <p:extLst>
      <p:ext uri="{BB962C8B-B14F-4D97-AF65-F5344CB8AC3E}">
        <p14:creationId xmlns:p14="http://schemas.microsoft.com/office/powerpoint/2010/main" val="1461134749"/>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717</TotalTime>
  <Words>1967</Words>
  <Application>Microsoft Office PowerPoint</Application>
  <PresentationFormat>Presentación en pantalla (4:3)</PresentationFormat>
  <Paragraphs>80</Paragraphs>
  <Slides>20</Slides>
  <Notes>1</Notes>
  <HiddenSlides>0</HiddenSlides>
  <MMClips>0</MMClips>
  <ScaleCrop>false</ScaleCrop>
  <HeadingPairs>
    <vt:vector size="4" baseType="variant">
      <vt:variant>
        <vt:lpstr>Tema</vt:lpstr>
      </vt:variant>
      <vt:variant>
        <vt:i4>1</vt:i4>
      </vt:variant>
      <vt:variant>
        <vt:lpstr>Títulos de diapositiva</vt:lpstr>
      </vt:variant>
      <vt:variant>
        <vt:i4>20</vt:i4>
      </vt:variant>
    </vt:vector>
  </HeadingPairs>
  <TitlesOfParts>
    <vt:vector size="21" baseType="lpstr">
      <vt:lpstr>Tema de Office</vt:lpstr>
      <vt:lpstr>CUMPLIMIENTO PROFETICO: ECUMENISMO</vt:lpstr>
      <vt:lpstr>CUMPLIMIENTO PROFETICO, ECUMENISMO</vt:lpstr>
      <vt:lpstr>Papa Francisco: El Señor ofrece la salvación a través de su Cuerpo, la Iglesia</vt:lpstr>
      <vt:lpstr>Presentación de PowerPoint</vt:lpstr>
      <vt:lpstr>Encuentro del Papa con un grupo interreligioso argentino proveniente de Tierra Santa</vt:lpstr>
      <vt:lpstr>El Papa Francisco pide rezar por el milagro de la unidad de los cristianos</vt:lpstr>
      <vt:lpstr>Presentación de PowerPoint</vt:lpstr>
      <vt:lpstr> Papa Francisco: ¡La división entre nosotros cristianos es un escándalo!</vt:lpstr>
      <vt:lpstr>El Papa expresa su aprecio y aliento por ecumenismo con iglesias ortodoxas</vt:lpstr>
      <vt:lpstr>Unidad de los cristianos y auténtico desarrollo en las intenciones del Papa para enero</vt:lpstr>
      <vt:lpstr> Cardenal Koch visita Federación Rusa de mayoría ortodoxa </vt:lpstr>
      <vt:lpstr> El Papa a luteranos: Diálogo y conversión para caminar hacia la comunión </vt:lpstr>
      <vt:lpstr>Papa reitera a líder ortodoxo siro-malankar de India compromiso por la unión de cristianos</vt:lpstr>
      <vt:lpstr> Obispos europeos analizarán relación entre católicos y musulmanes </vt:lpstr>
      <vt:lpstr>Presentación de PowerPoint</vt:lpstr>
      <vt:lpstr>Veamos dos cosas que Jesús le pide al Padre en oración:</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UMPLIMIENTO PROFETICO, ECUMENISMO</dc:title>
  <dc:creator>FAMILIA FIERRO CH</dc:creator>
  <cp:lastModifiedBy>FAMILIA FIERRO CH</cp:lastModifiedBy>
  <cp:revision>95</cp:revision>
  <dcterms:created xsi:type="dcterms:W3CDTF">2014-03-19T20:54:37Z</dcterms:created>
  <dcterms:modified xsi:type="dcterms:W3CDTF">2014-03-30T12:07:47Z</dcterms:modified>
</cp:coreProperties>
</file>